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55_30C97496.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22_19D75B0F.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9"/>
  </p:notesMasterIdLst>
  <p:sldIdLst>
    <p:sldId id="266" r:id="rId5"/>
    <p:sldId id="268" r:id="rId6"/>
    <p:sldId id="270" r:id="rId7"/>
    <p:sldId id="277" r:id="rId8"/>
    <p:sldId id="317" r:id="rId9"/>
    <p:sldId id="262" r:id="rId10"/>
    <p:sldId id="271" r:id="rId11"/>
    <p:sldId id="281" r:id="rId12"/>
    <p:sldId id="280" r:id="rId13"/>
    <p:sldId id="273" r:id="rId14"/>
    <p:sldId id="278" r:id="rId15"/>
    <p:sldId id="283" r:id="rId16"/>
    <p:sldId id="287" r:id="rId17"/>
    <p:sldId id="288" r:id="rId18"/>
    <p:sldId id="311" r:id="rId19"/>
    <p:sldId id="341" r:id="rId20"/>
    <p:sldId id="312" r:id="rId21"/>
    <p:sldId id="313" r:id="rId22"/>
    <p:sldId id="319" r:id="rId23"/>
    <p:sldId id="291" r:id="rId24"/>
    <p:sldId id="290" r:id="rId25"/>
    <p:sldId id="344" r:id="rId26"/>
    <p:sldId id="342" r:id="rId27"/>
    <p:sldId id="324" r:id="rId28"/>
    <p:sldId id="310" r:id="rId29"/>
    <p:sldId id="325" r:id="rId30"/>
    <p:sldId id="289" r:id="rId31"/>
    <p:sldId id="292" r:id="rId32"/>
    <p:sldId id="326" r:id="rId33"/>
    <p:sldId id="327" r:id="rId34"/>
    <p:sldId id="295" r:id="rId35"/>
    <p:sldId id="296" r:id="rId36"/>
    <p:sldId id="294" r:id="rId37"/>
    <p:sldId id="297" r:id="rId38"/>
    <p:sldId id="328" r:id="rId39"/>
    <p:sldId id="329" r:id="rId40"/>
    <p:sldId id="330" r:id="rId41"/>
    <p:sldId id="345" r:id="rId42"/>
    <p:sldId id="331" r:id="rId43"/>
    <p:sldId id="332" r:id="rId44"/>
    <p:sldId id="293" r:id="rId45"/>
    <p:sldId id="298" r:id="rId46"/>
    <p:sldId id="346" r:id="rId47"/>
    <p:sldId id="274" r:id="rId48"/>
    <p:sldId id="284" r:id="rId49"/>
    <p:sldId id="320" r:id="rId50"/>
    <p:sldId id="275" r:id="rId51"/>
    <p:sldId id="300" r:id="rId52"/>
    <p:sldId id="335" r:id="rId53"/>
    <p:sldId id="322" r:id="rId54"/>
    <p:sldId id="303" r:id="rId55"/>
    <p:sldId id="304" r:id="rId56"/>
    <p:sldId id="276" r:id="rId57"/>
    <p:sldId id="31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431077-8FEF-670D-18F4-F0A57238F0AF}" name="Brett, Angela" initials="BA" userId="S::abrett@swlauriersb.qc.ca::384116f6-daa5-4388-9d33-4e883b7582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3078"/>
    <a:srgbClr val="68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F1F69-DC3D-486B-BD8B-0B831177BBCA}" v="28" dt="2026-01-12T14:30:50.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igetz, Sara" userId="1955c480-1235-4567-9c74-0074ad870141" providerId="ADAL" clId="{9C7A1DF9-D56B-44AF-B311-A05711F6DD22}"/>
    <pc:docChg chg="undo custSel delSld modSld sldOrd">
      <pc:chgData name="Mattigetz, Sara" userId="1955c480-1235-4567-9c74-0074ad870141" providerId="ADAL" clId="{9C7A1DF9-D56B-44AF-B311-A05711F6DD22}" dt="2026-01-12T14:39:37.859" v="598" actId="20577"/>
      <pc:docMkLst>
        <pc:docMk/>
      </pc:docMkLst>
      <pc:sldChg chg="addSp delSp modSp mod">
        <pc:chgData name="Mattigetz, Sara" userId="1955c480-1235-4567-9c74-0074ad870141" providerId="ADAL" clId="{9C7A1DF9-D56B-44AF-B311-A05711F6DD22}" dt="2026-01-12T14:28:13.585" v="343" actId="1076"/>
        <pc:sldMkLst>
          <pc:docMk/>
          <pc:sldMk cId="3635642694" sldId="262"/>
        </pc:sldMkLst>
        <pc:spChg chg="del">
          <ac:chgData name="Mattigetz, Sara" userId="1955c480-1235-4567-9c74-0074ad870141" providerId="ADAL" clId="{9C7A1DF9-D56B-44AF-B311-A05711F6DD22}" dt="2026-01-12T14:24:02.951" v="266" actId="478"/>
          <ac:spMkLst>
            <pc:docMk/>
            <pc:sldMk cId="3635642694" sldId="262"/>
            <ac:spMk id="2" creationId="{54958BEA-5503-FC68-C9C8-5A549AA6E017}"/>
          </ac:spMkLst>
        </pc:spChg>
        <pc:spChg chg="add del mod">
          <ac:chgData name="Mattigetz, Sara" userId="1955c480-1235-4567-9c74-0074ad870141" providerId="ADAL" clId="{9C7A1DF9-D56B-44AF-B311-A05711F6DD22}" dt="2026-01-12T14:25:20.232" v="268" actId="478"/>
          <ac:spMkLst>
            <pc:docMk/>
            <pc:sldMk cId="3635642694" sldId="262"/>
            <ac:spMk id="3" creationId="{6AA02207-CB5A-E6ED-A567-3F592AFAE405}"/>
          </ac:spMkLst>
        </pc:spChg>
        <pc:spChg chg="add mod">
          <ac:chgData name="Mattigetz, Sara" userId="1955c480-1235-4567-9c74-0074ad870141" providerId="ADAL" clId="{9C7A1DF9-D56B-44AF-B311-A05711F6DD22}" dt="2026-01-12T14:28:13.585" v="343" actId="1076"/>
          <ac:spMkLst>
            <pc:docMk/>
            <pc:sldMk cId="3635642694" sldId="262"/>
            <ac:spMk id="5" creationId="{0F2F425A-0A30-65A1-3D86-FC37E9D5E0BA}"/>
          </ac:spMkLst>
        </pc:spChg>
        <pc:spChg chg="del">
          <ac:chgData name="Mattigetz, Sara" userId="1955c480-1235-4567-9c74-0074ad870141" providerId="ADAL" clId="{9C7A1DF9-D56B-44AF-B311-A05711F6DD22}" dt="2026-01-12T14:24:03.839" v="267" actId="478"/>
          <ac:spMkLst>
            <pc:docMk/>
            <pc:sldMk cId="3635642694" sldId="262"/>
            <ac:spMk id="6" creationId="{7BA6788C-9674-49FA-8FF2-74370C96258E}"/>
          </ac:spMkLst>
        </pc:spChg>
        <pc:graphicFrameChg chg="add mod">
          <ac:chgData name="Mattigetz, Sara" userId="1955c480-1235-4567-9c74-0074ad870141" providerId="ADAL" clId="{9C7A1DF9-D56B-44AF-B311-A05711F6DD22}" dt="2026-01-12T14:27:11.783" v="296" actId="1076"/>
          <ac:graphicFrameMkLst>
            <pc:docMk/>
            <pc:sldMk cId="3635642694" sldId="262"/>
            <ac:graphicFrameMk id="4" creationId="{4962BF1E-AA27-E307-782F-812EB29388E4}"/>
          </ac:graphicFrameMkLst>
        </pc:graphicFrameChg>
        <pc:picChg chg="del">
          <ac:chgData name="Mattigetz, Sara" userId="1955c480-1235-4567-9c74-0074ad870141" providerId="ADAL" clId="{9C7A1DF9-D56B-44AF-B311-A05711F6DD22}" dt="2026-01-12T14:23:56.974" v="265" actId="478"/>
          <ac:picMkLst>
            <pc:docMk/>
            <pc:sldMk cId="3635642694" sldId="262"/>
            <ac:picMk id="3074" creationId="{00000000-0000-0000-0000-000000000000}"/>
          </ac:picMkLst>
        </pc:picChg>
      </pc:sldChg>
      <pc:sldChg chg="addSp delSp modSp mod">
        <pc:chgData name="Mattigetz, Sara" userId="1955c480-1235-4567-9c74-0074ad870141" providerId="ADAL" clId="{9C7A1DF9-D56B-44AF-B311-A05711F6DD22}" dt="2026-01-12T14:20:03.677" v="264" actId="478"/>
        <pc:sldMkLst>
          <pc:docMk/>
          <pc:sldMk cId="745576192" sldId="266"/>
        </pc:sldMkLst>
        <pc:spChg chg="mod">
          <ac:chgData name="Mattigetz, Sara" userId="1955c480-1235-4567-9c74-0074ad870141" providerId="ADAL" clId="{9C7A1DF9-D56B-44AF-B311-A05711F6DD22}" dt="2026-01-12T14:19:57.572" v="263" actId="20577"/>
          <ac:spMkLst>
            <pc:docMk/>
            <pc:sldMk cId="745576192" sldId="266"/>
            <ac:spMk id="2" creationId="{E9347C47-EF1D-4B02-906B-219155AD8D0F}"/>
          </ac:spMkLst>
        </pc:spChg>
        <pc:spChg chg="del">
          <ac:chgData name="Mattigetz, Sara" userId="1955c480-1235-4567-9c74-0074ad870141" providerId="ADAL" clId="{9C7A1DF9-D56B-44AF-B311-A05711F6DD22}" dt="2026-01-12T14:20:03.677" v="264" actId="478"/>
          <ac:spMkLst>
            <pc:docMk/>
            <pc:sldMk cId="745576192" sldId="266"/>
            <ac:spMk id="3" creationId="{36A0527F-C5FD-4E9B-9F21-5D1FBA31314B}"/>
          </ac:spMkLst>
        </pc:spChg>
        <pc:spChg chg="add mod">
          <ac:chgData name="Mattigetz, Sara" userId="1955c480-1235-4567-9c74-0074ad870141" providerId="ADAL" clId="{9C7A1DF9-D56B-44AF-B311-A05711F6DD22}" dt="2026-01-12T14:20:03.677" v="264" actId="478"/>
          <ac:spMkLst>
            <pc:docMk/>
            <pc:sldMk cId="745576192" sldId="266"/>
            <ac:spMk id="6" creationId="{06504C7C-90DA-19C5-E9D5-916DDF460CD0}"/>
          </ac:spMkLst>
        </pc:spChg>
      </pc:sldChg>
      <pc:sldChg chg="modSp mod">
        <pc:chgData name="Mattigetz, Sara" userId="1955c480-1235-4567-9c74-0074ad870141" providerId="ADAL" clId="{9C7A1DF9-D56B-44AF-B311-A05711F6DD22}" dt="2026-01-12T14:31:50.350" v="418" actId="20577"/>
        <pc:sldMkLst>
          <pc:docMk/>
          <pc:sldMk cId="3852066732" sldId="310"/>
        </pc:sldMkLst>
        <pc:spChg chg="mod">
          <ac:chgData name="Mattigetz, Sara" userId="1955c480-1235-4567-9c74-0074ad870141" providerId="ADAL" clId="{9C7A1DF9-D56B-44AF-B311-A05711F6DD22}" dt="2026-01-12T14:31:50.350" v="418" actId="20577"/>
          <ac:spMkLst>
            <pc:docMk/>
            <pc:sldMk cId="3852066732" sldId="310"/>
            <ac:spMk id="3" creationId="{64E3D416-69D7-44C4-81D7-0718DC4F0D03}"/>
          </ac:spMkLst>
        </pc:spChg>
      </pc:sldChg>
      <pc:sldChg chg="modSp mod">
        <pc:chgData name="Mattigetz, Sara" userId="1955c480-1235-4567-9c74-0074ad870141" providerId="ADAL" clId="{9C7A1DF9-D56B-44AF-B311-A05711F6DD22}" dt="2026-01-12T14:39:37.859" v="598" actId="20577"/>
        <pc:sldMkLst>
          <pc:docMk/>
          <pc:sldMk cId="3053431770" sldId="322"/>
        </pc:sldMkLst>
        <pc:graphicFrameChg chg="modGraphic">
          <ac:chgData name="Mattigetz, Sara" userId="1955c480-1235-4567-9c74-0074ad870141" providerId="ADAL" clId="{9C7A1DF9-D56B-44AF-B311-A05711F6DD22}" dt="2026-01-12T14:39:37.859" v="598" actId="20577"/>
          <ac:graphicFrameMkLst>
            <pc:docMk/>
            <pc:sldMk cId="3053431770" sldId="322"/>
            <ac:graphicFrameMk id="5" creationId="{1AFECE87-DE60-4F15-B2C5-C8146B475B89}"/>
          </ac:graphicFrameMkLst>
        </pc:graphicFrameChg>
      </pc:sldChg>
      <pc:sldChg chg="addSp delSp modSp mod">
        <pc:chgData name="Mattigetz, Sara" userId="1955c480-1235-4567-9c74-0074ad870141" providerId="ADAL" clId="{9C7A1DF9-D56B-44AF-B311-A05711F6DD22}" dt="2026-01-12T14:31:31.848" v="415" actId="1038"/>
        <pc:sldMkLst>
          <pc:docMk/>
          <pc:sldMk cId="283974898" sldId="324"/>
        </pc:sldMkLst>
        <pc:spChg chg="mod">
          <ac:chgData name="Mattigetz, Sara" userId="1955c480-1235-4567-9c74-0074ad870141" providerId="ADAL" clId="{9C7A1DF9-D56B-44AF-B311-A05711F6DD22}" dt="2026-01-12T14:30:40.471" v="387" actId="14100"/>
          <ac:spMkLst>
            <pc:docMk/>
            <pc:sldMk cId="283974898" sldId="324"/>
            <ac:spMk id="2" creationId="{EF41923C-A54B-40D0-904E-3B16ABBD7EFD}"/>
          </ac:spMkLst>
        </pc:spChg>
        <pc:spChg chg="add mod">
          <ac:chgData name="Mattigetz, Sara" userId="1955c480-1235-4567-9c74-0074ad870141" providerId="ADAL" clId="{9C7A1DF9-D56B-44AF-B311-A05711F6DD22}" dt="2026-01-12T14:31:31.848" v="415" actId="1038"/>
          <ac:spMkLst>
            <pc:docMk/>
            <pc:sldMk cId="283974898" sldId="324"/>
            <ac:spMk id="4" creationId="{549774D9-1FAF-EA4F-7E75-1FA7AC3A6763}"/>
          </ac:spMkLst>
        </pc:spChg>
        <pc:spChg chg="add mod ord">
          <ac:chgData name="Mattigetz, Sara" userId="1955c480-1235-4567-9c74-0074ad870141" providerId="ADAL" clId="{9C7A1DF9-D56B-44AF-B311-A05711F6DD22}" dt="2026-01-08T19:57:45.129" v="199" actId="14100"/>
          <ac:spMkLst>
            <pc:docMk/>
            <pc:sldMk cId="283974898" sldId="324"/>
            <ac:spMk id="6" creationId="{FDEDFA96-72A6-1D4F-6464-A18E6B0F3EB3}"/>
          </ac:spMkLst>
        </pc:spChg>
        <pc:spChg chg="add mod">
          <ac:chgData name="Mattigetz, Sara" userId="1955c480-1235-4567-9c74-0074ad870141" providerId="ADAL" clId="{9C7A1DF9-D56B-44AF-B311-A05711F6DD22}" dt="2026-01-08T19:58:41.539" v="211" actId="1076"/>
          <ac:spMkLst>
            <pc:docMk/>
            <pc:sldMk cId="283974898" sldId="324"/>
            <ac:spMk id="7" creationId="{70B06D8F-457F-E76E-FEDF-D5D1497E159D}"/>
          </ac:spMkLst>
        </pc:spChg>
        <pc:spChg chg="add mod ord">
          <ac:chgData name="Mattigetz, Sara" userId="1955c480-1235-4567-9c74-0074ad870141" providerId="ADAL" clId="{9C7A1DF9-D56B-44AF-B311-A05711F6DD22}" dt="2026-01-08T19:59:13.273" v="213" actId="207"/>
          <ac:spMkLst>
            <pc:docMk/>
            <pc:sldMk cId="283974898" sldId="324"/>
            <ac:spMk id="8" creationId="{5EBFD1B1-2212-2E47-B1AB-DC40A8C5B3A0}"/>
          </ac:spMkLst>
        </pc:spChg>
        <pc:spChg chg="add mod ord">
          <ac:chgData name="Mattigetz, Sara" userId="1955c480-1235-4567-9c74-0074ad870141" providerId="ADAL" clId="{9C7A1DF9-D56B-44AF-B311-A05711F6DD22}" dt="2026-01-08T19:59:27.862" v="214" actId="207"/>
          <ac:spMkLst>
            <pc:docMk/>
            <pc:sldMk cId="283974898" sldId="324"/>
            <ac:spMk id="9" creationId="{822BD89F-BDC9-553B-4C28-FACEC4FDD283}"/>
          </ac:spMkLst>
        </pc:spChg>
        <pc:spChg chg="add mod">
          <ac:chgData name="Mattigetz, Sara" userId="1955c480-1235-4567-9c74-0074ad870141" providerId="ADAL" clId="{9C7A1DF9-D56B-44AF-B311-A05711F6DD22}" dt="2026-01-08T19:58:28.987" v="209" actId="1076"/>
          <ac:spMkLst>
            <pc:docMk/>
            <pc:sldMk cId="283974898" sldId="324"/>
            <ac:spMk id="12" creationId="{A58EB033-CADC-8F4D-83ED-856966AB0744}"/>
          </ac:spMkLst>
        </pc:spChg>
        <pc:spChg chg="add mod">
          <ac:chgData name="Mattigetz, Sara" userId="1955c480-1235-4567-9c74-0074ad870141" providerId="ADAL" clId="{9C7A1DF9-D56B-44AF-B311-A05711F6DD22}" dt="2026-01-08T19:59:41.665" v="216" actId="207"/>
          <ac:spMkLst>
            <pc:docMk/>
            <pc:sldMk cId="283974898" sldId="324"/>
            <ac:spMk id="13" creationId="{158DA81E-B9A9-3B5B-72F3-437198A1C353}"/>
          </ac:spMkLst>
        </pc:spChg>
        <pc:graphicFrameChg chg="modGraphic">
          <ac:chgData name="Mattigetz, Sara" userId="1955c480-1235-4567-9c74-0074ad870141" providerId="ADAL" clId="{9C7A1DF9-D56B-44AF-B311-A05711F6DD22}" dt="2026-01-12T14:14:57.950" v="222" actId="113"/>
          <ac:graphicFrameMkLst>
            <pc:docMk/>
            <pc:sldMk cId="283974898" sldId="324"/>
            <ac:graphicFrameMk id="576" creationId="{37F95854-D0A0-47A6-ACFD-CA775BCF319B}"/>
          </ac:graphicFrameMkLst>
        </pc:graphicFrameChg>
      </pc:sldChg>
      <pc:sldChg chg="modSp">
        <pc:chgData name="Mattigetz, Sara" userId="1955c480-1235-4567-9c74-0074ad870141" providerId="ADAL" clId="{9C7A1DF9-D56B-44AF-B311-A05711F6DD22}" dt="2026-01-12T14:15:59.279" v="229"/>
        <pc:sldMkLst>
          <pc:docMk/>
          <pc:sldMk cId="2383274597" sldId="325"/>
        </pc:sldMkLst>
        <pc:picChg chg="mod">
          <ac:chgData name="Mattigetz, Sara" userId="1955c480-1235-4567-9c74-0074ad870141" providerId="ADAL" clId="{9C7A1DF9-D56B-44AF-B311-A05711F6DD22}" dt="2026-01-12T14:15:59.279" v="229"/>
          <ac:picMkLst>
            <pc:docMk/>
            <pc:sldMk cId="2383274597" sldId="325"/>
            <ac:picMk id="4" creationId="{8249B654-C2E7-470D-9099-FE974B41696C}"/>
          </ac:picMkLst>
        </pc:picChg>
      </pc:sldChg>
      <pc:sldChg chg="del">
        <pc:chgData name="Mattigetz, Sara" userId="1955c480-1235-4567-9c74-0074ad870141" providerId="ADAL" clId="{9C7A1DF9-D56B-44AF-B311-A05711F6DD22}" dt="2026-01-12T14:19:43.093" v="235" actId="2696"/>
        <pc:sldMkLst>
          <pc:docMk/>
          <pc:sldMk cId="3697924784" sldId="340"/>
        </pc:sldMkLst>
      </pc:sldChg>
      <pc:sldChg chg="addSp modSp mod ord">
        <pc:chgData name="Mattigetz, Sara" userId="1955c480-1235-4567-9c74-0074ad870141" providerId="ADAL" clId="{9C7A1DF9-D56B-44AF-B311-A05711F6DD22}" dt="2026-01-12T14:29:49.467" v="385"/>
        <pc:sldMkLst>
          <pc:docMk/>
          <pc:sldMk cId="818508950" sldId="341"/>
        </pc:sldMkLst>
        <pc:spChg chg="add mod">
          <ac:chgData name="Mattigetz, Sara" userId="1955c480-1235-4567-9c74-0074ad870141" providerId="ADAL" clId="{9C7A1DF9-D56B-44AF-B311-A05711F6DD22}" dt="2026-01-12T14:29:32.984" v="383" actId="1076"/>
          <ac:spMkLst>
            <pc:docMk/>
            <pc:sldMk cId="818508950" sldId="341"/>
            <ac:spMk id="3" creationId="{920DC94D-FDC0-D91F-83A1-5EFA1568F4C9}"/>
          </ac:spMkLst>
        </pc:spChg>
      </pc:sldChg>
      <pc:sldChg chg="modSp mod">
        <pc:chgData name="Mattigetz, Sara" userId="1955c480-1235-4567-9c74-0074ad870141" providerId="ADAL" clId="{9C7A1DF9-D56B-44AF-B311-A05711F6DD22}" dt="2026-01-08T19:40:53.583" v="11" actId="20577"/>
        <pc:sldMkLst>
          <pc:docMk/>
          <pc:sldMk cId="3016487210" sldId="344"/>
        </pc:sldMkLst>
        <pc:graphicFrameChg chg="mod modGraphic">
          <ac:chgData name="Mattigetz, Sara" userId="1955c480-1235-4567-9c74-0074ad870141" providerId="ADAL" clId="{9C7A1DF9-D56B-44AF-B311-A05711F6DD22}" dt="2026-01-08T19:40:53.583" v="11" actId="20577"/>
          <ac:graphicFrameMkLst>
            <pc:docMk/>
            <pc:sldMk cId="3016487210" sldId="344"/>
            <ac:graphicFrameMk id="5" creationId="{5D3ABABB-7D42-DE6B-C974-8436248699CB}"/>
          </ac:graphicFrameMkLst>
        </pc:graphicFrameChg>
      </pc:sldChg>
      <pc:sldChg chg="modSp mod">
        <pc:chgData name="Mattigetz, Sara" userId="1955c480-1235-4567-9c74-0074ad870141" providerId="ADAL" clId="{9C7A1DF9-D56B-44AF-B311-A05711F6DD22}" dt="2026-01-12T14:17:06.463" v="234" actId="14100"/>
        <pc:sldMkLst>
          <pc:docMk/>
          <pc:sldMk cId="3232829842" sldId="345"/>
        </pc:sldMkLst>
        <pc:picChg chg="mod">
          <ac:chgData name="Mattigetz, Sara" userId="1955c480-1235-4567-9c74-0074ad870141" providerId="ADAL" clId="{9C7A1DF9-D56B-44AF-B311-A05711F6DD22}" dt="2026-01-12T14:17:06.463" v="234" actId="14100"/>
          <ac:picMkLst>
            <pc:docMk/>
            <pc:sldMk cId="3232829842" sldId="345"/>
            <ac:picMk id="7" creationId="{608A1E07-F652-3A50-CD0F-405EDE094213}"/>
          </ac:picMkLst>
        </pc:picChg>
      </pc:sldChg>
    </pc:docChg>
  </pc:docChgLst>
</pc:chgInfo>
</file>

<file path=ppt/comments/modernComment_122_19D75B0F.xml><?xml version="1.0" encoding="utf-8"?>
<p188:cmLst xmlns:a="http://schemas.openxmlformats.org/drawingml/2006/main" xmlns:r="http://schemas.openxmlformats.org/officeDocument/2006/relationships" xmlns:p188="http://schemas.microsoft.com/office/powerpoint/2018/8/main">
  <p188:cm id="{86EC1533-0346-46C3-906D-7FB1DF1F5BFA}" authorId="{D5431077-8FEF-670D-18F4-F0A57238F0AF}" created="2025-01-08T13:52:23.175">
    <ac:deMkLst xmlns:ac="http://schemas.microsoft.com/office/drawing/2013/main/command">
      <pc:docMk xmlns:pc="http://schemas.microsoft.com/office/powerpoint/2013/main/command"/>
      <pc:sldMk xmlns:pc="http://schemas.microsoft.com/office/powerpoint/2013/main/command" cId="433543951" sldId="290"/>
      <ac:spMk id="3" creationId="{7BB2B3F7-C8BD-4C6A-BDE4-1F87F93DC23F}"/>
    </ac:deMkLst>
    <p188:txBody>
      <a:bodyPr/>
      <a:lstStyle/>
      <a:p>
        <a:r>
          <a:rPr lang="en-US"/>
          <a:t>SM will rework</a:t>
        </a:r>
      </a:p>
    </p188:txBody>
  </p188:cm>
</p188:cmLst>
</file>

<file path=ppt/comments/modernComment_155_30C97496.xml><?xml version="1.0" encoding="utf-8"?>
<p188:cmLst xmlns:a="http://schemas.openxmlformats.org/drawingml/2006/main" xmlns:r="http://schemas.openxmlformats.org/officeDocument/2006/relationships" xmlns:p188="http://schemas.microsoft.com/office/powerpoint/2018/8/main">
  <p188:cm id="{03452A1E-93BC-49E5-A0DE-2E3821ED645E}" authorId="{D5431077-8FEF-670D-18F4-F0A57238F0AF}" created="2024-01-10T16:26:45.204">
    <pc:sldMkLst xmlns:pc="http://schemas.microsoft.com/office/powerpoint/2013/main/command">
      <pc:docMk/>
      <pc:sldMk cId="818508950" sldId="341"/>
    </pc:sldMkLst>
    <p188:txBody>
      <a:bodyPr/>
      <a:lstStyle/>
      <a:p>
        <a:r>
          <a:rPr lang="en-US"/>
          <a:t>SRAM rounds video</a:t>
        </a:r>
      </a:p>
    </p188:txBody>
  </p188:cm>
</p188:cmLst>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B8BAB-D761-49C0-87A3-309D5BA3912F}" type="doc">
      <dgm:prSet loTypeId="urn:microsoft.com/office/officeart/2016/7/layout/LinearArrowProcessNumbered" loCatId="process" qsTypeId="urn:microsoft.com/office/officeart/2005/8/quickstyle/simple1" qsCatId="simple" csTypeId="urn:microsoft.com/office/officeart/2005/8/colors/accent3_2" csCatId="accent3"/>
      <dgm:spPr/>
      <dgm:t>
        <a:bodyPr/>
        <a:lstStyle/>
        <a:p>
          <a:endParaRPr lang="en-US"/>
        </a:p>
      </dgm:t>
    </dgm:pt>
    <dgm:pt modelId="{EEBD5905-E8A6-4BB6-AFE0-011D80B89A34}">
      <dgm:prSet custT="1"/>
      <dgm:spPr/>
      <dgm:t>
        <a:bodyPr/>
        <a:lstStyle/>
        <a:p>
          <a:r>
            <a:rPr lang="en-US" sz="1800"/>
            <a:t>Choose program(s) and school(s)</a:t>
          </a:r>
        </a:p>
      </dgm:t>
    </dgm:pt>
    <dgm:pt modelId="{8D8EDE63-6301-409B-8B2C-BBF45512A6F3}" type="parTrans" cxnId="{DFBD1038-CD11-4D39-B62A-E27B7F7AC25A}">
      <dgm:prSet/>
      <dgm:spPr/>
      <dgm:t>
        <a:bodyPr/>
        <a:lstStyle/>
        <a:p>
          <a:endParaRPr lang="en-US"/>
        </a:p>
      </dgm:t>
    </dgm:pt>
    <dgm:pt modelId="{AC4339CC-44C8-45B5-A43A-05EF2411E3F0}" type="sibTrans" cxnId="{DFBD1038-CD11-4D39-B62A-E27B7F7AC25A}">
      <dgm:prSet phldrT="1" phldr="0"/>
      <dgm:spPr/>
      <dgm:t>
        <a:bodyPr/>
        <a:lstStyle/>
        <a:p>
          <a:r>
            <a:rPr lang="en-US"/>
            <a:t>1</a:t>
          </a:r>
        </a:p>
      </dgm:t>
    </dgm:pt>
    <dgm:pt modelId="{41438E09-95CB-44C7-8F26-AAB67BCEFCF9}">
      <dgm:prSet/>
      <dgm:spPr/>
      <dgm:t>
        <a:bodyPr/>
        <a:lstStyle/>
        <a:p>
          <a:r>
            <a:rPr lang="en-US"/>
            <a:t>Check whether you qualify for the program</a:t>
          </a:r>
        </a:p>
      </dgm:t>
    </dgm:pt>
    <dgm:pt modelId="{47BA0008-8F15-4F9C-B7D0-6E4B2A15D64D}" type="parTrans" cxnId="{493AF480-18DB-4989-9F4D-CD181501EB4E}">
      <dgm:prSet/>
      <dgm:spPr/>
      <dgm:t>
        <a:bodyPr/>
        <a:lstStyle/>
        <a:p>
          <a:endParaRPr lang="en-US"/>
        </a:p>
      </dgm:t>
    </dgm:pt>
    <dgm:pt modelId="{EA674D7C-0862-4DB3-96FF-2225C6858C0D}" type="sibTrans" cxnId="{493AF480-18DB-4989-9F4D-CD181501EB4E}">
      <dgm:prSet phldrT="2" phldr="0"/>
      <dgm:spPr/>
      <dgm:t>
        <a:bodyPr/>
        <a:lstStyle/>
        <a:p>
          <a:r>
            <a:rPr lang="en-US"/>
            <a:t>2</a:t>
          </a:r>
        </a:p>
      </dgm:t>
    </dgm:pt>
    <dgm:pt modelId="{0804C2F5-F207-4C99-9FB0-0C8570147262}">
      <dgm:prSet/>
      <dgm:spPr/>
      <dgm:t>
        <a:bodyPr/>
        <a:lstStyle/>
        <a:p>
          <a:r>
            <a:rPr lang="en-US"/>
            <a:t>Prepare supporting documents</a:t>
          </a:r>
        </a:p>
      </dgm:t>
    </dgm:pt>
    <dgm:pt modelId="{F2BAE1AB-B84D-46FA-B798-63E99D92F738}" type="parTrans" cxnId="{E8CAFE86-2C16-43BE-934C-8EF31778F983}">
      <dgm:prSet/>
      <dgm:spPr/>
      <dgm:t>
        <a:bodyPr/>
        <a:lstStyle/>
        <a:p>
          <a:endParaRPr lang="en-US"/>
        </a:p>
      </dgm:t>
    </dgm:pt>
    <dgm:pt modelId="{42168C9B-C6A8-4392-8301-530188A8C72D}" type="sibTrans" cxnId="{E8CAFE86-2C16-43BE-934C-8EF31778F983}">
      <dgm:prSet phldrT="3" phldr="0"/>
      <dgm:spPr/>
      <dgm:t>
        <a:bodyPr/>
        <a:lstStyle/>
        <a:p>
          <a:r>
            <a:rPr lang="en-US"/>
            <a:t>3</a:t>
          </a:r>
        </a:p>
      </dgm:t>
    </dgm:pt>
    <dgm:pt modelId="{762FEF25-F1C0-4EF4-B39B-B7BF8A762721}">
      <dgm:prSet/>
      <dgm:spPr/>
      <dgm:t>
        <a:bodyPr/>
        <a:lstStyle/>
        <a:p>
          <a:r>
            <a:rPr lang="en-US"/>
            <a:t>Complete online application form </a:t>
          </a:r>
        </a:p>
      </dgm:t>
    </dgm:pt>
    <dgm:pt modelId="{85426393-5F80-48FD-A6AF-04DB69C919F4}" type="parTrans" cxnId="{A43C0720-2BEE-4AB8-94C6-966307CB5069}">
      <dgm:prSet/>
      <dgm:spPr/>
      <dgm:t>
        <a:bodyPr/>
        <a:lstStyle/>
        <a:p>
          <a:endParaRPr lang="en-US"/>
        </a:p>
      </dgm:t>
    </dgm:pt>
    <dgm:pt modelId="{A59E8909-EC9B-40FB-8C0B-F44BFED56A5B}" type="sibTrans" cxnId="{A43C0720-2BEE-4AB8-94C6-966307CB5069}">
      <dgm:prSet phldrT="4" phldr="0"/>
      <dgm:spPr/>
      <dgm:t>
        <a:bodyPr/>
        <a:lstStyle/>
        <a:p>
          <a:r>
            <a:rPr lang="en-US"/>
            <a:t>4</a:t>
          </a:r>
        </a:p>
      </dgm:t>
    </dgm:pt>
    <dgm:pt modelId="{6C91DE45-00EB-4EFF-B149-872092353777}">
      <dgm:prSet/>
      <dgm:spPr/>
      <dgm:t>
        <a:bodyPr/>
        <a:lstStyle/>
        <a:p>
          <a:r>
            <a:rPr lang="en-US"/>
            <a:t>Make payment</a:t>
          </a:r>
        </a:p>
      </dgm:t>
    </dgm:pt>
    <dgm:pt modelId="{69330A33-442F-448A-8866-CAD653ECF80A}" type="parTrans" cxnId="{B9D46CB6-E81C-4B83-887B-C98C888D4BCC}">
      <dgm:prSet/>
      <dgm:spPr/>
      <dgm:t>
        <a:bodyPr/>
        <a:lstStyle/>
        <a:p>
          <a:endParaRPr lang="en-US"/>
        </a:p>
      </dgm:t>
    </dgm:pt>
    <dgm:pt modelId="{E46EED58-0FDF-48C9-83A0-6B8C0751A08E}" type="sibTrans" cxnId="{B9D46CB6-E81C-4B83-887B-C98C888D4BCC}">
      <dgm:prSet phldrT="5" phldr="0"/>
      <dgm:spPr/>
      <dgm:t>
        <a:bodyPr/>
        <a:lstStyle/>
        <a:p>
          <a:r>
            <a:rPr lang="en-US"/>
            <a:t>5</a:t>
          </a:r>
        </a:p>
      </dgm:t>
    </dgm:pt>
    <dgm:pt modelId="{0ABF88EC-D9C9-4C86-9C63-194B6C080A6D}">
      <dgm:prSet/>
      <dgm:spPr/>
      <dgm:t>
        <a:bodyPr/>
        <a:lstStyle/>
        <a:p>
          <a:r>
            <a:rPr lang="en-US"/>
            <a:t>Check status of application</a:t>
          </a:r>
        </a:p>
      </dgm:t>
    </dgm:pt>
    <dgm:pt modelId="{E2D0405F-3320-42C4-95DB-4468D2A745E3}" type="parTrans" cxnId="{5C7139AC-A5C2-4440-8551-9F2D9EDA1C57}">
      <dgm:prSet/>
      <dgm:spPr/>
      <dgm:t>
        <a:bodyPr/>
        <a:lstStyle/>
        <a:p>
          <a:endParaRPr lang="en-US"/>
        </a:p>
      </dgm:t>
    </dgm:pt>
    <dgm:pt modelId="{8296EC23-9181-4996-9358-708AB650F4BA}" type="sibTrans" cxnId="{5C7139AC-A5C2-4440-8551-9F2D9EDA1C57}">
      <dgm:prSet phldrT="6" phldr="0"/>
      <dgm:spPr/>
      <dgm:t>
        <a:bodyPr/>
        <a:lstStyle/>
        <a:p>
          <a:r>
            <a:rPr lang="en-US"/>
            <a:t>6</a:t>
          </a:r>
        </a:p>
      </dgm:t>
    </dgm:pt>
    <dgm:pt modelId="{5D2C8712-E404-48D4-A441-9C87F78F3F29}" type="pres">
      <dgm:prSet presAssocID="{A7FB8BAB-D761-49C0-87A3-309D5BA3912F}" presName="linearFlow" presStyleCnt="0">
        <dgm:presLayoutVars>
          <dgm:dir/>
          <dgm:animLvl val="lvl"/>
          <dgm:resizeHandles val="exact"/>
        </dgm:presLayoutVars>
      </dgm:prSet>
      <dgm:spPr/>
    </dgm:pt>
    <dgm:pt modelId="{D4A7D866-C389-4F8C-9186-BF5752F22BE0}" type="pres">
      <dgm:prSet presAssocID="{EEBD5905-E8A6-4BB6-AFE0-011D80B89A34}" presName="compositeNode" presStyleCnt="0"/>
      <dgm:spPr/>
    </dgm:pt>
    <dgm:pt modelId="{2F6814DC-D0CA-432C-98C8-2626B3D18D65}" type="pres">
      <dgm:prSet presAssocID="{EEBD5905-E8A6-4BB6-AFE0-011D80B89A34}" presName="parTx" presStyleLbl="node1" presStyleIdx="0" presStyleCnt="0">
        <dgm:presLayoutVars>
          <dgm:chMax val="0"/>
          <dgm:chPref val="0"/>
          <dgm:bulletEnabled val="1"/>
        </dgm:presLayoutVars>
      </dgm:prSet>
      <dgm:spPr/>
    </dgm:pt>
    <dgm:pt modelId="{09A1AA49-CD3E-4C63-8DF4-0A76BFC7998A}" type="pres">
      <dgm:prSet presAssocID="{EEBD5905-E8A6-4BB6-AFE0-011D80B89A34}" presName="parSh" presStyleCnt="0"/>
      <dgm:spPr/>
    </dgm:pt>
    <dgm:pt modelId="{985BF20F-F204-488D-8161-9EB305D3E92E}" type="pres">
      <dgm:prSet presAssocID="{EEBD5905-E8A6-4BB6-AFE0-011D80B89A34}" presName="lineNode" presStyleLbl="alignAccFollowNode1" presStyleIdx="0" presStyleCnt="18"/>
      <dgm:spPr/>
    </dgm:pt>
    <dgm:pt modelId="{F14A55ED-B0CD-485C-80BC-66BCBF83FE87}" type="pres">
      <dgm:prSet presAssocID="{EEBD5905-E8A6-4BB6-AFE0-011D80B89A34}" presName="lineArrowNode" presStyleLbl="alignAccFollowNode1" presStyleIdx="1" presStyleCnt="18"/>
      <dgm:spPr/>
    </dgm:pt>
    <dgm:pt modelId="{A47288E2-3532-4836-A2EC-806D60335A78}" type="pres">
      <dgm:prSet presAssocID="{AC4339CC-44C8-45B5-A43A-05EF2411E3F0}" presName="sibTransNodeCircle" presStyleLbl="alignNode1" presStyleIdx="0" presStyleCnt="6">
        <dgm:presLayoutVars>
          <dgm:chMax val="0"/>
          <dgm:bulletEnabled/>
        </dgm:presLayoutVars>
      </dgm:prSet>
      <dgm:spPr/>
    </dgm:pt>
    <dgm:pt modelId="{E7A4C029-D3FB-4E22-9614-3C744080793A}" type="pres">
      <dgm:prSet presAssocID="{AC4339CC-44C8-45B5-A43A-05EF2411E3F0}" presName="spacerBetweenCircleAndCallout" presStyleCnt="0">
        <dgm:presLayoutVars/>
      </dgm:prSet>
      <dgm:spPr/>
    </dgm:pt>
    <dgm:pt modelId="{E6CAAFEE-BE16-4FAC-AD57-C169BEABAAE2}" type="pres">
      <dgm:prSet presAssocID="{EEBD5905-E8A6-4BB6-AFE0-011D80B89A34}" presName="nodeText" presStyleLbl="alignAccFollowNode1" presStyleIdx="2" presStyleCnt="18">
        <dgm:presLayoutVars>
          <dgm:bulletEnabled val="1"/>
        </dgm:presLayoutVars>
      </dgm:prSet>
      <dgm:spPr/>
    </dgm:pt>
    <dgm:pt modelId="{97394F58-7712-45CB-84E9-E8BA8B7A60C6}" type="pres">
      <dgm:prSet presAssocID="{AC4339CC-44C8-45B5-A43A-05EF2411E3F0}" presName="sibTransComposite" presStyleCnt="0"/>
      <dgm:spPr/>
    </dgm:pt>
    <dgm:pt modelId="{C781E25D-9775-49EE-A25B-33B4B49BFDD7}" type="pres">
      <dgm:prSet presAssocID="{41438E09-95CB-44C7-8F26-AAB67BCEFCF9}" presName="compositeNode" presStyleCnt="0"/>
      <dgm:spPr/>
    </dgm:pt>
    <dgm:pt modelId="{D32DB0BD-0FB0-4BCE-BDF3-86ED9D997C71}" type="pres">
      <dgm:prSet presAssocID="{41438E09-95CB-44C7-8F26-AAB67BCEFCF9}" presName="parTx" presStyleLbl="node1" presStyleIdx="0" presStyleCnt="0">
        <dgm:presLayoutVars>
          <dgm:chMax val="0"/>
          <dgm:chPref val="0"/>
          <dgm:bulletEnabled val="1"/>
        </dgm:presLayoutVars>
      </dgm:prSet>
      <dgm:spPr/>
    </dgm:pt>
    <dgm:pt modelId="{07294B63-726A-4F98-BC41-AD592A703819}" type="pres">
      <dgm:prSet presAssocID="{41438E09-95CB-44C7-8F26-AAB67BCEFCF9}" presName="parSh" presStyleCnt="0"/>
      <dgm:spPr/>
    </dgm:pt>
    <dgm:pt modelId="{29AA6227-45B9-4378-B695-1B3A9AF57B9F}" type="pres">
      <dgm:prSet presAssocID="{41438E09-95CB-44C7-8F26-AAB67BCEFCF9}" presName="lineNode" presStyleLbl="alignAccFollowNode1" presStyleIdx="3" presStyleCnt="18"/>
      <dgm:spPr/>
    </dgm:pt>
    <dgm:pt modelId="{B739D1B3-38F2-4E86-A496-1A3D0EE0FC63}" type="pres">
      <dgm:prSet presAssocID="{41438E09-95CB-44C7-8F26-AAB67BCEFCF9}" presName="lineArrowNode" presStyleLbl="alignAccFollowNode1" presStyleIdx="4" presStyleCnt="18"/>
      <dgm:spPr/>
    </dgm:pt>
    <dgm:pt modelId="{B3A3C188-40BF-4540-99E4-BAB6DDE19A8D}" type="pres">
      <dgm:prSet presAssocID="{EA674D7C-0862-4DB3-96FF-2225C6858C0D}" presName="sibTransNodeCircle" presStyleLbl="alignNode1" presStyleIdx="1" presStyleCnt="6">
        <dgm:presLayoutVars>
          <dgm:chMax val="0"/>
          <dgm:bulletEnabled/>
        </dgm:presLayoutVars>
      </dgm:prSet>
      <dgm:spPr/>
    </dgm:pt>
    <dgm:pt modelId="{38422287-DF09-4A7E-A9D9-9F88093F2AB9}" type="pres">
      <dgm:prSet presAssocID="{EA674D7C-0862-4DB3-96FF-2225C6858C0D}" presName="spacerBetweenCircleAndCallout" presStyleCnt="0">
        <dgm:presLayoutVars/>
      </dgm:prSet>
      <dgm:spPr/>
    </dgm:pt>
    <dgm:pt modelId="{854483DF-1CD4-420D-AE32-B8AA57FF3A01}" type="pres">
      <dgm:prSet presAssocID="{41438E09-95CB-44C7-8F26-AAB67BCEFCF9}" presName="nodeText" presStyleLbl="alignAccFollowNode1" presStyleIdx="5" presStyleCnt="18">
        <dgm:presLayoutVars>
          <dgm:bulletEnabled val="1"/>
        </dgm:presLayoutVars>
      </dgm:prSet>
      <dgm:spPr/>
    </dgm:pt>
    <dgm:pt modelId="{C007C374-76F5-40F4-BDE2-06DB5C86EB25}" type="pres">
      <dgm:prSet presAssocID="{EA674D7C-0862-4DB3-96FF-2225C6858C0D}" presName="sibTransComposite" presStyleCnt="0"/>
      <dgm:spPr/>
    </dgm:pt>
    <dgm:pt modelId="{9F77A24F-1F0F-4FDB-BC7A-4F102EC5D1E5}" type="pres">
      <dgm:prSet presAssocID="{0804C2F5-F207-4C99-9FB0-0C8570147262}" presName="compositeNode" presStyleCnt="0"/>
      <dgm:spPr/>
    </dgm:pt>
    <dgm:pt modelId="{C4A7AA67-710C-43D3-A7AA-399718253E7A}" type="pres">
      <dgm:prSet presAssocID="{0804C2F5-F207-4C99-9FB0-0C8570147262}" presName="parTx" presStyleLbl="node1" presStyleIdx="0" presStyleCnt="0">
        <dgm:presLayoutVars>
          <dgm:chMax val="0"/>
          <dgm:chPref val="0"/>
          <dgm:bulletEnabled val="1"/>
        </dgm:presLayoutVars>
      </dgm:prSet>
      <dgm:spPr/>
    </dgm:pt>
    <dgm:pt modelId="{262E8A80-4319-4C48-9E11-4956D432647C}" type="pres">
      <dgm:prSet presAssocID="{0804C2F5-F207-4C99-9FB0-0C8570147262}" presName="parSh" presStyleCnt="0"/>
      <dgm:spPr/>
    </dgm:pt>
    <dgm:pt modelId="{945A4C0C-6D69-4BCB-88D1-A01E109FA99F}" type="pres">
      <dgm:prSet presAssocID="{0804C2F5-F207-4C99-9FB0-0C8570147262}" presName="lineNode" presStyleLbl="alignAccFollowNode1" presStyleIdx="6" presStyleCnt="18"/>
      <dgm:spPr/>
    </dgm:pt>
    <dgm:pt modelId="{2DCB4633-4E00-4D91-A72A-8F2D47552692}" type="pres">
      <dgm:prSet presAssocID="{0804C2F5-F207-4C99-9FB0-0C8570147262}" presName="lineArrowNode" presStyleLbl="alignAccFollowNode1" presStyleIdx="7" presStyleCnt="18"/>
      <dgm:spPr/>
    </dgm:pt>
    <dgm:pt modelId="{3162D2CC-340A-413C-A22B-890288CBF3FC}" type="pres">
      <dgm:prSet presAssocID="{42168C9B-C6A8-4392-8301-530188A8C72D}" presName="sibTransNodeCircle" presStyleLbl="alignNode1" presStyleIdx="2" presStyleCnt="6">
        <dgm:presLayoutVars>
          <dgm:chMax val="0"/>
          <dgm:bulletEnabled/>
        </dgm:presLayoutVars>
      </dgm:prSet>
      <dgm:spPr/>
    </dgm:pt>
    <dgm:pt modelId="{F2AE2025-2103-4893-A23F-B19D77903E21}" type="pres">
      <dgm:prSet presAssocID="{42168C9B-C6A8-4392-8301-530188A8C72D}" presName="spacerBetweenCircleAndCallout" presStyleCnt="0">
        <dgm:presLayoutVars/>
      </dgm:prSet>
      <dgm:spPr/>
    </dgm:pt>
    <dgm:pt modelId="{1AD2043C-14AD-4AE1-BACA-732CA56FC3BB}" type="pres">
      <dgm:prSet presAssocID="{0804C2F5-F207-4C99-9FB0-0C8570147262}" presName="nodeText" presStyleLbl="alignAccFollowNode1" presStyleIdx="8" presStyleCnt="18">
        <dgm:presLayoutVars>
          <dgm:bulletEnabled val="1"/>
        </dgm:presLayoutVars>
      </dgm:prSet>
      <dgm:spPr/>
    </dgm:pt>
    <dgm:pt modelId="{1AA7F11D-17E2-40D5-9945-89FC2FC735F1}" type="pres">
      <dgm:prSet presAssocID="{42168C9B-C6A8-4392-8301-530188A8C72D}" presName="sibTransComposite" presStyleCnt="0"/>
      <dgm:spPr/>
    </dgm:pt>
    <dgm:pt modelId="{2CA1E239-8A35-492D-B15E-69C981208BEF}" type="pres">
      <dgm:prSet presAssocID="{762FEF25-F1C0-4EF4-B39B-B7BF8A762721}" presName="compositeNode" presStyleCnt="0"/>
      <dgm:spPr/>
    </dgm:pt>
    <dgm:pt modelId="{4010F5CB-6DD2-4629-8C01-2057FD6060F4}" type="pres">
      <dgm:prSet presAssocID="{762FEF25-F1C0-4EF4-B39B-B7BF8A762721}" presName="parTx" presStyleLbl="node1" presStyleIdx="0" presStyleCnt="0">
        <dgm:presLayoutVars>
          <dgm:chMax val="0"/>
          <dgm:chPref val="0"/>
          <dgm:bulletEnabled val="1"/>
        </dgm:presLayoutVars>
      </dgm:prSet>
      <dgm:spPr/>
    </dgm:pt>
    <dgm:pt modelId="{5D35DA2B-CD3E-4441-83D3-A027DA08595F}" type="pres">
      <dgm:prSet presAssocID="{762FEF25-F1C0-4EF4-B39B-B7BF8A762721}" presName="parSh" presStyleCnt="0"/>
      <dgm:spPr/>
    </dgm:pt>
    <dgm:pt modelId="{768E5684-2497-46C2-A0F0-C748E7924670}" type="pres">
      <dgm:prSet presAssocID="{762FEF25-F1C0-4EF4-B39B-B7BF8A762721}" presName="lineNode" presStyleLbl="alignAccFollowNode1" presStyleIdx="9" presStyleCnt="18"/>
      <dgm:spPr/>
    </dgm:pt>
    <dgm:pt modelId="{18CBEAC8-B328-4D32-BF1E-A1BC6293AD09}" type="pres">
      <dgm:prSet presAssocID="{762FEF25-F1C0-4EF4-B39B-B7BF8A762721}" presName="lineArrowNode" presStyleLbl="alignAccFollowNode1" presStyleIdx="10" presStyleCnt="18"/>
      <dgm:spPr/>
    </dgm:pt>
    <dgm:pt modelId="{B1870BA5-DEF6-4A0B-90D2-339E3BC878C6}" type="pres">
      <dgm:prSet presAssocID="{A59E8909-EC9B-40FB-8C0B-F44BFED56A5B}" presName="sibTransNodeCircle" presStyleLbl="alignNode1" presStyleIdx="3" presStyleCnt="6" custLinFactNeighborX="-6502" custLinFactNeighborY="-1105">
        <dgm:presLayoutVars>
          <dgm:chMax val="0"/>
          <dgm:bulletEnabled/>
        </dgm:presLayoutVars>
      </dgm:prSet>
      <dgm:spPr/>
    </dgm:pt>
    <dgm:pt modelId="{8E828BDC-3E6F-4802-99AC-C29EBDDEABA1}" type="pres">
      <dgm:prSet presAssocID="{A59E8909-EC9B-40FB-8C0B-F44BFED56A5B}" presName="spacerBetweenCircleAndCallout" presStyleCnt="0">
        <dgm:presLayoutVars/>
      </dgm:prSet>
      <dgm:spPr/>
    </dgm:pt>
    <dgm:pt modelId="{AD9E87B1-BD34-4328-B401-321FA981394D}" type="pres">
      <dgm:prSet presAssocID="{762FEF25-F1C0-4EF4-B39B-B7BF8A762721}" presName="nodeText" presStyleLbl="alignAccFollowNode1" presStyleIdx="11" presStyleCnt="18">
        <dgm:presLayoutVars>
          <dgm:bulletEnabled val="1"/>
        </dgm:presLayoutVars>
      </dgm:prSet>
      <dgm:spPr/>
    </dgm:pt>
    <dgm:pt modelId="{385C0CDC-E86B-4FBE-98C4-ED7DD724098E}" type="pres">
      <dgm:prSet presAssocID="{A59E8909-EC9B-40FB-8C0B-F44BFED56A5B}" presName="sibTransComposite" presStyleCnt="0"/>
      <dgm:spPr/>
    </dgm:pt>
    <dgm:pt modelId="{6515F22B-C52A-4820-B82E-6C9739FA729B}" type="pres">
      <dgm:prSet presAssocID="{6C91DE45-00EB-4EFF-B149-872092353777}" presName="compositeNode" presStyleCnt="0"/>
      <dgm:spPr/>
    </dgm:pt>
    <dgm:pt modelId="{66B1BC65-DD8A-441D-8761-9485F787B9CB}" type="pres">
      <dgm:prSet presAssocID="{6C91DE45-00EB-4EFF-B149-872092353777}" presName="parTx" presStyleLbl="node1" presStyleIdx="0" presStyleCnt="0">
        <dgm:presLayoutVars>
          <dgm:chMax val="0"/>
          <dgm:chPref val="0"/>
          <dgm:bulletEnabled val="1"/>
        </dgm:presLayoutVars>
      </dgm:prSet>
      <dgm:spPr/>
    </dgm:pt>
    <dgm:pt modelId="{079E6E43-9E09-4867-806A-13A801CFEF76}" type="pres">
      <dgm:prSet presAssocID="{6C91DE45-00EB-4EFF-B149-872092353777}" presName="parSh" presStyleCnt="0"/>
      <dgm:spPr/>
    </dgm:pt>
    <dgm:pt modelId="{A1C4DD53-31B8-4568-ADEA-3D425D2C449F}" type="pres">
      <dgm:prSet presAssocID="{6C91DE45-00EB-4EFF-B149-872092353777}" presName="lineNode" presStyleLbl="alignAccFollowNode1" presStyleIdx="12" presStyleCnt="18"/>
      <dgm:spPr/>
    </dgm:pt>
    <dgm:pt modelId="{5A5A730B-05B4-44BB-A047-54F0E3E36260}" type="pres">
      <dgm:prSet presAssocID="{6C91DE45-00EB-4EFF-B149-872092353777}" presName="lineArrowNode" presStyleLbl="alignAccFollowNode1" presStyleIdx="13" presStyleCnt="18"/>
      <dgm:spPr/>
    </dgm:pt>
    <dgm:pt modelId="{98C4CEE1-AE57-48C8-A689-CB720479F9B6}" type="pres">
      <dgm:prSet presAssocID="{E46EED58-0FDF-48C9-83A0-6B8C0751A08E}" presName="sibTransNodeCircle" presStyleLbl="alignNode1" presStyleIdx="4" presStyleCnt="6">
        <dgm:presLayoutVars>
          <dgm:chMax val="0"/>
          <dgm:bulletEnabled/>
        </dgm:presLayoutVars>
      </dgm:prSet>
      <dgm:spPr/>
    </dgm:pt>
    <dgm:pt modelId="{575A0E44-4138-4AE5-849F-FC566525FF15}" type="pres">
      <dgm:prSet presAssocID="{E46EED58-0FDF-48C9-83A0-6B8C0751A08E}" presName="spacerBetweenCircleAndCallout" presStyleCnt="0">
        <dgm:presLayoutVars/>
      </dgm:prSet>
      <dgm:spPr/>
    </dgm:pt>
    <dgm:pt modelId="{A25CD422-BC0A-40D8-8F44-70A1A2E7716D}" type="pres">
      <dgm:prSet presAssocID="{6C91DE45-00EB-4EFF-B149-872092353777}" presName="nodeText" presStyleLbl="alignAccFollowNode1" presStyleIdx="14" presStyleCnt="18">
        <dgm:presLayoutVars>
          <dgm:bulletEnabled val="1"/>
        </dgm:presLayoutVars>
      </dgm:prSet>
      <dgm:spPr/>
    </dgm:pt>
    <dgm:pt modelId="{B922C1D8-A768-4C02-8987-5DDCD391D10E}" type="pres">
      <dgm:prSet presAssocID="{E46EED58-0FDF-48C9-83A0-6B8C0751A08E}" presName="sibTransComposite" presStyleCnt="0"/>
      <dgm:spPr/>
    </dgm:pt>
    <dgm:pt modelId="{2BA0D3CC-B841-4FBB-9963-09931860575D}" type="pres">
      <dgm:prSet presAssocID="{0ABF88EC-D9C9-4C86-9C63-194B6C080A6D}" presName="compositeNode" presStyleCnt="0"/>
      <dgm:spPr/>
    </dgm:pt>
    <dgm:pt modelId="{6DD5FD46-E0E7-451D-BDB7-D0F4B973DFAA}" type="pres">
      <dgm:prSet presAssocID="{0ABF88EC-D9C9-4C86-9C63-194B6C080A6D}" presName="parTx" presStyleLbl="node1" presStyleIdx="0" presStyleCnt="0">
        <dgm:presLayoutVars>
          <dgm:chMax val="0"/>
          <dgm:chPref val="0"/>
          <dgm:bulletEnabled val="1"/>
        </dgm:presLayoutVars>
      </dgm:prSet>
      <dgm:spPr/>
    </dgm:pt>
    <dgm:pt modelId="{2BEAC001-B0D6-4E1D-8B11-16E9EAD211AB}" type="pres">
      <dgm:prSet presAssocID="{0ABF88EC-D9C9-4C86-9C63-194B6C080A6D}" presName="parSh" presStyleCnt="0"/>
      <dgm:spPr/>
    </dgm:pt>
    <dgm:pt modelId="{D48832DB-1E47-4402-B93E-03B1F17AC8A6}" type="pres">
      <dgm:prSet presAssocID="{0ABF88EC-D9C9-4C86-9C63-194B6C080A6D}" presName="lineNode" presStyleLbl="alignAccFollowNode1" presStyleIdx="15" presStyleCnt="18"/>
      <dgm:spPr/>
    </dgm:pt>
    <dgm:pt modelId="{03FF3CBE-2112-4C25-AD22-D45BF780D991}" type="pres">
      <dgm:prSet presAssocID="{0ABF88EC-D9C9-4C86-9C63-194B6C080A6D}" presName="lineArrowNode" presStyleLbl="alignAccFollowNode1" presStyleIdx="16" presStyleCnt="18"/>
      <dgm:spPr/>
    </dgm:pt>
    <dgm:pt modelId="{4699EA1B-8698-4A7B-9F38-979740DCB046}" type="pres">
      <dgm:prSet presAssocID="{8296EC23-9181-4996-9358-708AB650F4BA}" presName="sibTransNodeCircle" presStyleLbl="alignNode1" presStyleIdx="5" presStyleCnt="6">
        <dgm:presLayoutVars>
          <dgm:chMax val="0"/>
          <dgm:bulletEnabled/>
        </dgm:presLayoutVars>
      </dgm:prSet>
      <dgm:spPr/>
    </dgm:pt>
    <dgm:pt modelId="{3C4A0941-15BD-4F51-B01D-8F09060DFB2C}" type="pres">
      <dgm:prSet presAssocID="{8296EC23-9181-4996-9358-708AB650F4BA}" presName="spacerBetweenCircleAndCallout" presStyleCnt="0">
        <dgm:presLayoutVars/>
      </dgm:prSet>
      <dgm:spPr/>
    </dgm:pt>
    <dgm:pt modelId="{2428D466-2F9F-42B9-8F55-AE81BABD0321}" type="pres">
      <dgm:prSet presAssocID="{0ABF88EC-D9C9-4C86-9C63-194B6C080A6D}" presName="nodeText" presStyleLbl="alignAccFollowNode1" presStyleIdx="17" presStyleCnt="18">
        <dgm:presLayoutVars>
          <dgm:bulletEnabled val="1"/>
        </dgm:presLayoutVars>
      </dgm:prSet>
      <dgm:spPr/>
    </dgm:pt>
  </dgm:ptLst>
  <dgm:cxnLst>
    <dgm:cxn modelId="{4F3D4803-3ED1-469E-B421-CD52E900829A}" type="presOf" srcId="{EEBD5905-E8A6-4BB6-AFE0-011D80B89A34}" destId="{E6CAAFEE-BE16-4FAC-AD57-C169BEABAAE2}" srcOrd="0" destOrd="0" presId="urn:microsoft.com/office/officeart/2016/7/layout/LinearArrowProcessNumbered"/>
    <dgm:cxn modelId="{90DD4B07-0A60-43C6-86E3-7FEA9246756E}" type="presOf" srcId="{AC4339CC-44C8-45B5-A43A-05EF2411E3F0}" destId="{A47288E2-3532-4836-A2EC-806D60335A78}" srcOrd="0" destOrd="0" presId="urn:microsoft.com/office/officeart/2016/7/layout/LinearArrowProcessNumbered"/>
    <dgm:cxn modelId="{A43C0720-2BEE-4AB8-94C6-966307CB5069}" srcId="{A7FB8BAB-D761-49C0-87A3-309D5BA3912F}" destId="{762FEF25-F1C0-4EF4-B39B-B7BF8A762721}" srcOrd="3" destOrd="0" parTransId="{85426393-5F80-48FD-A6AF-04DB69C919F4}" sibTransId="{A59E8909-EC9B-40FB-8C0B-F44BFED56A5B}"/>
    <dgm:cxn modelId="{ABAC9436-3870-48EA-B4B5-614F93D9939A}" type="presOf" srcId="{762FEF25-F1C0-4EF4-B39B-B7BF8A762721}" destId="{AD9E87B1-BD34-4328-B401-321FA981394D}" srcOrd="0" destOrd="0" presId="urn:microsoft.com/office/officeart/2016/7/layout/LinearArrowProcessNumbered"/>
    <dgm:cxn modelId="{DFBD1038-CD11-4D39-B62A-E27B7F7AC25A}" srcId="{A7FB8BAB-D761-49C0-87A3-309D5BA3912F}" destId="{EEBD5905-E8A6-4BB6-AFE0-011D80B89A34}" srcOrd="0" destOrd="0" parTransId="{8D8EDE63-6301-409B-8B2C-BBF45512A6F3}" sibTransId="{AC4339CC-44C8-45B5-A43A-05EF2411E3F0}"/>
    <dgm:cxn modelId="{C382FE3E-F036-4E96-9CA9-3F7D41BB46AB}" type="presOf" srcId="{A7FB8BAB-D761-49C0-87A3-309D5BA3912F}" destId="{5D2C8712-E404-48D4-A441-9C87F78F3F29}" srcOrd="0" destOrd="0" presId="urn:microsoft.com/office/officeart/2016/7/layout/LinearArrowProcessNumbered"/>
    <dgm:cxn modelId="{1861356A-6A5B-427C-8B50-DF6C8C13E109}" type="presOf" srcId="{A59E8909-EC9B-40FB-8C0B-F44BFED56A5B}" destId="{B1870BA5-DEF6-4A0B-90D2-339E3BC878C6}" srcOrd="0" destOrd="0" presId="urn:microsoft.com/office/officeart/2016/7/layout/LinearArrowProcessNumbered"/>
    <dgm:cxn modelId="{D4591C6E-6BA0-423D-9272-8F6635902A90}" type="presOf" srcId="{8296EC23-9181-4996-9358-708AB650F4BA}" destId="{4699EA1B-8698-4A7B-9F38-979740DCB046}" srcOrd="0" destOrd="0" presId="urn:microsoft.com/office/officeart/2016/7/layout/LinearArrowProcessNumbered"/>
    <dgm:cxn modelId="{9C2AFA7B-9CA2-4B84-8EF8-B5949293ECDC}" type="presOf" srcId="{E46EED58-0FDF-48C9-83A0-6B8C0751A08E}" destId="{98C4CEE1-AE57-48C8-A689-CB720479F9B6}" srcOrd="0" destOrd="0" presId="urn:microsoft.com/office/officeart/2016/7/layout/LinearArrowProcessNumbered"/>
    <dgm:cxn modelId="{493AF480-18DB-4989-9F4D-CD181501EB4E}" srcId="{A7FB8BAB-D761-49C0-87A3-309D5BA3912F}" destId="{41438E09-95CB-44C7-8F26-AAB67BCEFCF9}" srcOrd="1" destOrd="0" parTransId="{47BA0008-8F15-4F9C-B7D0-6E4B2A15D64D}" sibTransId="{EA674D7C-0862-4DB3-96FF-2225C6858C0D}"/>
    <dgm:cxn modelId="{E8CAFE86-2C16-43BE-934C-8EF31778F983}" srcId="{A7FB8BAB-D761-49C0-87A3-309D5BA3912F}" destId="{0804C2F5-F207-4C99-9FB0-0C8570147262}" srcOrd="2" destOrd="0" parTransId="{F2BAE1AB-B84D-46FA-B798-63E99D92F738}" sibTransId="{42168C9B-C6A8-4392-8301-530188A8C72D}"/>
    <dgm:cxn modelId="{A3A0F387-F805-4F5A-9DA4-AF23CE07B753}" type="presOf" srcId="{41438E09-95CB-44C7-8F26-AAB67BCEFCF9}" destId="{854483DF-1CD4-420D-AE32-B8AA57FF3A01}" srcOrd="0" destOrd="0" presId="urn:microsoft.com/office/officeart/2016/7/layout/LinearArrowProcessNumbered"/>
    <dgm:cxn modelId="{69720788-1DAE-4398-B94A-06D31600A91C}" type="presOf" srcId="{0ABF88EC-D9C9-4C86-9C63-194B6C080A6D}" destId="{2428D466-2F9F-42B9-8F55-AE81BABD0321}" srcOrd="0" destOrd="0" presId="urn:microsoft.com/office/officeart/2016/7/layout/LinearArrowProcessNumbered"/>
    <dgm:cxn modelId="{2589B289-649A-4FE9-90F8-5753478EA995}" type="presOf" srcId="{EA674D7C-0862-4DB3-96FF-2225C6858C0D}" destId="{B3A3C188-40BF-4540-99E4-BAB6DDE19A8D}" srcOrd="0" destOrd="0" presId="urn:microsoft.com/office/officeart/2016/7/layout/LinearArrowProcessNumbered"/>
    <dgm:cxn modelId="{FA3881A1-9B54-45F2-89C3-BC1E71374790}" type="presOf" srcId="{6C91DE45-00EB-4EFF-B149-872092353777}" destId="{A25CD422-BC0A-40D8-8F44-70A1A2E7716D}" srcOrd="0" destOrd="0" presId="urn:microsoft.com/office/officeart/2016/7/layout/LinearArrowProcessNumbered"/>
    <dgm:cxn modelId="{5C7139AC-A5C2-4440-8551-9F2D9EDA1C57}" srcId="{A7FB8BAB-D761-49C0-87A3-309D5BA3912F}" destId="{0ABF88EC-D9C9-4C86-9C63-194B6C080A6D}" srcOrd="5" destOrd="0" parTransId="{E2D0405F-3320-42C4-95DB-4468D2A745E3}" sibTransId="{8296EC23-9181-4996-9358-708AB650F4BA}"/>
    <dgm:cxn modelId="{B9D46CB6-E81C-4B83-887B-C98C888D4BCC}" srcId="{A7FB8BAB-D761-49C0-87A3-309D5BA3912F}" destId="{6C91DE45-00EB-4EFF-B149-872092353777}" srcOrd="4" destOrd="0" parTransId="{69330A33-442F-448A-8866-CAD653ECF80A}" sibTransId="{E46EED58-0FDF-48C9-83A0-6B8C0751A08E}"/>
    <dgm:cxn modelId="{146B62CB-079F-446E-A322-63ED20C5D90E}" type="presOf" srcId="{42168C9B-C6A8-4392-8301-530188A8C72D}" destId="{3162D2CC-340A-413C-A22B-890288CBF3FC}" srcOrd="0" destOrd="0" presId="urn:microsoft.com/office/officeart/2016/7/layout/LinearArrowProcessNumbered"/>
    <dgm:cxn modelId="{F374BBD3-D76A-4189-BF27-EE9738354147}" type="presOf" srcId="{0804C2F5-F207-4C99-9FB0-0C8570147262}" destId="{1AD2043C-14AD-4AE1-BACA-732CA56FC3BB}" srcOrd="0" destOrd="0" presId="urn:microsoft.com/office/officeart/2016/7/layout/LinearArrowProcessNumbered"/>
    <dgm:cxn modelId="{99584D09-BB18-44D2-8D5D-83DAF25EB42D}" type="presParOf" srcId="{5D2C8712-E404-48D4-A441-9C87F78F3F29}" destId="{D4A7D866-C389-4F8C-9186-BF5752F22BE0}" srcOrd="0" destOrd="0" presId="urn:microsoft.com/office/officeart/2016/7/layout/LinearArrowProcessNumbered"/>
    <dgm:cxn modelId="{D08C69FE-BB44-4A64-A53A-9158EFDD6C6D}" type="presParOf" srcId="{D4A7D866-C389-4F8C-9186-BF5752F22BE0}" destId="{2F6814DC-D0CA-432C-98C8-2626B3D18D65}" srcOrd="0" destOrd="0" presId="urn:microsoft.com/office/officeart/2016/7/layout/LinearArrowProcessNumbered"/>
    <dgm:cxn modelId="{46EE868F-88CB-4FF6-A3B7-1568F18C7DF6}" type="presParOf" srcId="{D4A7D866-C389-4F8C-9186-BF5752F22BE0}" destId="{09A1AA49-CD3E-4C63-8DF4-0A76BFC7998A}" srcOrd="1" destOrd="0" presId="urn:microsoft.com/office/officeart/2016/7/layout/LinearArrowProcessNumbered"/>
    <dgm:cxn modelId="{A64B6BF7-8019-41B6-B5E4-73840237354B}" type="presParOf" srcId="{09A1AA49-CD3E-4C63-8DF4-0A76BFC7998A}" destId="{985BF20F-F204-488D-8161-9EB305D3E92E}" srcOrd="0" destOrd="0" presId="urn:microsoft.com/office/officeart/2016/7/layout/LinearArrowProcessNumbered"/>
    <dgm:cxn modelId="{270C2145-28AE-4392-AA1E-DB9EEF48F6AC}" type="presParOf" srcId="{09A1AA49-CD3E-4C63-8DF4-0A76BFC7998A}" destId="{F14A55ED-B0CD-485C-80BC-66BCBF83FE87}" srcOrd="1" destOrd="0" presId="urn:microsoft.com/office/officeart/2016/7/layout/LinearArrowProcessNumbered"/>
    <dgm:cxn modelId="{982ED63E-926E-4269-BD2C-AE710AD29D5E}" type="presParOf" srcId="{09A1AA49-CD3E-4C63-8DF4-0A76BFC7998A}" destId="{A47288E2-3532-4836-A2EC-806D60335A78}" srcOrd="2" destOrd="0" presId="urn:microsoft.com/office/officeart/2016/7/layout/LinearArrowProcessNumbered"/>
    <dgm:cxn modelId="{5A66717D-DC86-45AA-93E9-76619D035BED}" type="presParOf" srcId="{09A1AA49-CD3E-4C63-8DF4-0A76BFC7998A}" destId="{E7A4C029-D3FB-4E22-9614-3C744080793A}" srcOrd="3" destOrd="0" presId="urn:microsoft.com/office/officeart/2016/7/layout/LinearArrowProcessNumbered"/>
    <dgm:cxn modelId="{99394267-34E6-47EB-B279-8D9202A0D2CE}" type="presParOf" srcId="{D4A7D866-C389-4F8C-9186-BF5752F22BE0}" destId="{E6CAAFEE-BE16-4FAC-AD57-C169BEABAAE2}" srcOrd="2" destOrd="0" presId="urn:microsoft.com/office/officeart/2016/7/layout/LinearArrowProcessNumbered"/>
    <dgm:cxn modelId="{4FB780BC-4F6E-4CEE-B6FD-805E227ADB82}" type="presParOf" srcId="{5D2C8712-E404-48D4-A441-9C87F78F3F29}" destId="{97394F58-7712-45CB-84E9-E8BA8B7A60C6}" srcOrd="1" destOrd="0" presId="urn:microsoft.com/office/officeart/2016/7/layout/LinearArrowProcessNumbered"/>
    <dgm:cxn modelId="{D82AE36D-94E1-4FAE-8E2C-B06311AA33C4}" type="presParOf" srcId="{5D2C8712-E404-48D4-A441-9C87F78F3F29}" destId="{C781E25D-9775-49EE-A25B-33B4B49BFDD7}" srcOrd="2" destOrd="0" presId="urn:microsoft.com/office/officeart/2016/7/layout/LinearArrowProcessNumbered"/>
    <dgm:cxn modelId="{2C2EE2DC-8BE6-4EC9-92F8-C073816FCC78}" type="presParOf" srcId="{C781E25D-9775-49EE-A25B-33B4B49BFDD7}" destId="{D32DB0BD-0FB0-4BCE-BDF3-86ED9D997C71}" srcOrd="0" destOrd="0" presId="urn:microsoft.com/office/officeart/2016/7/layout/LinearArrowProcessNumbered"/>
    <dgm:cxn modelId="{05D15A05-34C0-45D5-B5DA-D127A5931A0A}" type="presParOf" srcId="{C781E25D-9775-49EE-A25B-33B4B49BFDD7}" destId="{07294B63-726A-4F98-BC41-AD592A703819}" srcOrd="1" destOrd="0" presId="urn:microsoft.com/office/officeart/2016/7/layout/LinearArrowProcessNumbered"/>
    <dgm:cxn modelId="{ECBD7746-59F1-4E85-8E24-15BB5C0F648B}" type="presParOf" srcId="{07294B63-726A-4F98-BC41-AD592A703819}" destId="{29AA6227-45B9-4378-B695-1B3A9AF57B9F}" srcOrd="0" destOrd="0" presId="urn:microsoft.com/office/officeart/2016/7/layout/LinearArrowProcessNumbered"/>
    <dgm:cxn modelId="{A7AB962C-45D1-493E-8027-B45736CBA51A}" type="presParOf" srcId="{07294B63-726A-4F98-BC41-AD592A703819}" destId="{B739D1B3-38F2-4E86-A496-1A3D0EE0FC63}" srcOrd="1" destOrd="0" presId="urn:microsoft.com/office/officeart/2016/7/layout/LinearArrowProcessNumbered"/>
    <dgm:cxn modelId="{DF428C15-B41B-45F8-B079-132A56891104}" type="presParOf" srcId="{07294B63-726A-4F98-BC41-AD592A703819}" destId="{B3A3C188-40BF-4540-99E4-BAB6DDE19A8D}" srcOrd="2" destOrd="0" presId="urn:microsoft.com/office/officeart/2016/7/layout/LinearArrowProcessNumbered"/>
    <dgm:cxn modelId="{0C3FF280-B03F-4A99-9D8D-AE0885CD52F3}" type="presParOf" srcId="{07294B63-726A-4F98-BC41-AD592A703819}" destId="{38422287-DF09-4A7E-A9D9-9F88093F2AB9}" srcOrd="3" destOrd="0" presId="urn:microsoft.com/office/officeart/2016/7/layout/LinearArrowProcessNumbered"/>
    <dgm:cxn modelId="{F3948369-9994-4DA2-81D8-C2853279B8A9}" type="presParOf" srcId="{C781E25D-9775-49EE-A25B-33B4B49BFDD7}" destId="{854483DF-1CD4-420D-AE32-B8AA57FF3A01}" srcOrd="2" destOrd="0" presId="urn:microsoft.com/office/officeart/2016/7/layout/LinearArrowProcessNumbered"/>
    <dgm:cxn modelId="{392EA0A1-5CB0-4177-B66E-7DBC2D617AC8}" type="presParOf" srcId="{5D2C8712-E404-48D4-A441-9C87F78F3F29}" destId="{C007C374-76F5-40F4-BDE2-06DB5C86EB25}" srcOrd="3" destOrd="0" presId="urn:microsoft.com/office/officeart/2016/7/layout/LinearArrowProcessNumbered"/>
    <dgm:cxn modelId="{9D3CA694-E550-4ABE-B1A4-6C594B8BC5C7}" type="presParOf" srcId="{5D2C8712-E404-48D4-A441-9C87F78F3F29}" destId="{9F77A24F-1F0F-4FDB-BC7A-4F102EC5D1E5}" srcOrd="4" destOrd="0" presId="urn:microsoft.com/office/officeart/2016/7/layout/LinearArrowProcessNumbered"/>
    <dgm:cxn modelId="{76BC0B8B-7FC8-417C-A150-AE7E64CE489C}" type="presParOf" srcId="{9F77A24F-1F0F-4FDB-BC7A-4F102EC5D1E5}" destId="{C4A7AA67-710C-43D3-A7AA-399718253E7A}" srcOrd="0" destOrd="0" presId="urn:microsoft.com/office/officeart/2016/7/layout/LinearArrowProcessNumbered"/>
    <dgm:cxn modelId="{F8D94692-9D5E-4571-B7F1-29E38418D8FC}" type="presParOf" srcId="{9F77A24F-1F0F-4FDB-BC7A-4F102EC5D1E5}" destId="{262E8A80-4319-4C48-9E11-4956D432647C}" srcOrd="1" destOrd="0" presId="urn:microsoft.com/office/officeart/2016/7/layout/LinearArrowProcessNumbered"/>
    <dgm:cxn modelId="{25700252-3D1B-4803-9C3C-D17F70743A2D}" type="presParOf" srcId="{262E8A80-4319-4C48-9E11-4956D432647C}" destId="{945A4C0C-6D69-4BCB-88D1-A01E109FA99F}" srcOrd="0" destOrd="0" presId="urn:microsoft.com/office/officeart/2016/7/layout/LinearArrowProcessNumbered"/>
    <dgm:cxn modelId="{42407A87-759B-4421-9AEB-A5D2D38EFF60}" type="presParOf" srcId="{262E8A80-4319-4C48-9E11-4956D432647C}" destId="{2DCB4633-4E00-4D91-A72A-8F2D47552692}" srcOrd="1" destOrd="0" presId="urn:microsoft.com/office/officeart/2016/7/layout/LinearArrowProcessNumbered"/>
    <dgm:cxn modelId="{BC992EE4-DEEE-46C8-9C05-65DFB3AF6351}" type="presParOf" srcId="{262E8A80-4319-4C48-9E11-4956D432647C}" destId="{3162D2CC-340A-413C-A22B-890288CBF3FC}" srcOrd="2" destOrd="0" presId="urn:microsoft.com/office/officeart/2016/7/layout/LinearArrowProcessNumbered"/>
    <dgm:cxn modelId="{64E51848-8293-4E33-A635-958B03E20851}" type="presParOf" srcId="{262E8A80-4319-4C48-9E11-4956D432647C}" destId="{F2AE2025-2103-4893-A23F-B19D77903E21}" srcOrd="3" destOrd="0" presId="urn:microsoft.com/office/officeart/2016/7/layout/LinearArrowProcessNumbered"/>
    <dgm:cxn modelId="{CE23F1B7-FD5E-48CB-A34F-571D3CC3AF0A}" type="presParOf" srcId="{9F77A24F-1F0F-4FDB-BC7A-4F102EC5D1E5}" destId="{1AD2043C-14AD-4AE1-BACA-732CA56FC3BB}" srcOrd="2" destOrd="0" presId="urn:microsoft.com/office/officeart/2016/7/layout/LinearArrowProcessNumbered"/>
    <dgm:cxn modelId="{10EC17E4-9C9A-4BE1-8CC4-330C3F51834E}" type="presParOf" srcId="{5D2C8712-E404-48D4-A441-9C87F78F3F29}" destId="{1AA7F11D-17E2-40D5-9945-89FC2FC735F1}" srcOrd="5" destOrd="0" presId="urn:microsoft.com/office/officeart/2016/7/layout/LinearArrowProcessNumbered"/>
    <dgm:cxn modelId="{4217CE18-3E39-40A2-84A2-C3C03CC79717}" type="presParOf" srcId="{5D2C8712-E404-48D4-A441-9C87F78F3F29}" destId="{2CA1E239-8A35-492D-B15E-69C981208BEF}" srcOrd="6" destOrd="0" presId="urn:microsoft.com/office/officeart/2016/7/layout/LinearArrowProcessNumbered"/>
    <dgm:cxn modelId="{BEBF87A2-E0C3-4AD7-8A5F-EEABC1D6508A}" type="presParOf" srcId="{2CA1E239-8A35-492D-B15E-69C981208BEF}" destId="{4010F5CB-6DD2-4629-8C01-2057FD6060F4}" srcOrd="0" destOrd="0" presId="urn:microsoft.com/office/officeart/2016/7/layout/LinearArrowProcessNumbered"/>
    <dgm:cxn modelId="{C4D24873-CA45-4AA0-BE81-9883FFB2FDE7}" type="presParOf" srcId="{2CA1E239-8A35-492D-B15E-69C981208BEF}" destId="{5D35DA2B-CD3E-4441-83D3-A027DA08595F}" srcOrd="1" destOrd="0" presId="urn:microsoft.com/office/officeart/2016/7/layout/LinearArrowProcessNumbered"/>
    <dgm:cxn modelId="{C669296D-6795-4DD2-804E-AACE2E210327}" type="presParOf" srcId="{5D35DA2B-CD3E-4441-83D3-A027DA08595F}" destId="{768E5684-2497-46C2-A0F0-C748E7924670}" srcOrd="0" destOrd="0" presId="urn:microsoft.com/office/officeart/2016/7/layout/LinearArrowProcessNumbered"/>
    <dgm:cxn modelId="{FBA9BE31-DC5A-47B5-BACF-38FB6337E824}" type="presParOf" srcId="{5D35DA2B-CD3E-4441-83D3-A027DA08595F}" destId="{18CBEAC8-B328-4D32-BF1E-A1BC6293AD09}" srcOrd="1" destOrd="0" presId="urn:microsoft.com/office/officeart/2016/7/layout/LinearArrowProcessNumbered"/>
    <dgm:cxn modelId="{4D4A0A8A-21B8-4A10-A9EE-07E4CE012029}" type="presParOf" srcId="{5D35DA2B-CD3E-4441-83D3-A027DA08595F}" destId="{B1870BA5-DEF6-4A0B-90D2-339E3BC878C6}" srcOrd="2" destOrd="0" presId="urn:microsoft.com/office/officeart/2016/7/layout/LinearArrowProcessNumbered"/>
    <dgm:cxn modelId="{7DB0E0CE-5EF1-4E64-A43F-2AD5E0396034}" type="presParOf" srcId="{5D35DA2B-CD3E-4441-83D3-A027DA08595F}" destId="{8E828BDC-3E6F-4802-99AC-C29EBDDEABA1}" srcOrd="3" destOrd="0" presId="urn:microsoft.com/office/officeart/2016/7/layout/LinearArrowProcessNumbered"/>
    <dgm:cxn modelId="{4AC21696-FCAF-4ECD-87B8-8EF0B2D46E23}" type="presParOf" srcId="{2CA1E239-8A35-492D-B15E-69C981208BEF}" destId="{AD9E87B1-BD34-4328-B401-321FA981394D}" srcOrd="2" destOrd="0" presId="urn:microsoft.com/office/officeart/2016/7/layout/LinearArrowProcessNumbered"/>
    <dgm:cxn modelId="{5D5C8453-44F6-41B5-B85E-D85E40CD0CC3}" type="presParOf" srcId="{5D2C8712-E404-48D4-A441-9C87F78F3F29}" destId="{385C0CDC-E86B-4FBE-98C4-ED7DD724098E}" srcOrd="7" destOrd="0" presId="urn:microsoft.com/office/officeart/2016/7/layout/LinearArrowProcessNumbered"/>
    <dgm:cxn modelId="{63A985E7-3009-42E2-A842-588982F14001}" type="presParOf" srcId="{5D2C8712-E404-48D4-A441-9C87F78F3F29}" destId="{6515F22B-C52A-4820-B82E-6C9739FA729B}" srcOrd="8" destOrd="0" presId="urn:microsoft.com/office/officeart/2016/7/layout/LinearArrowProcessNumbered"/>
    <dgm:cxn modelId="{9684B052-E1DF-4520-86FC-D76FC72E2164}" type="presParOf" srcId="{6515F22B-C52A-4820-B82E-6C9739FA729B}" destId="{66B1BC65-DD8A-441D-8761-9485F787B9CB}" srcOrd="0" destOrd="0" presId="urn:microsoft.com/office/officeart/2016/7/layout/LinearArrowProcessNumbered"/>
    <dgm:cxn modelId="{106D651A-14B2-4098-8DE6-3DCA2CE67313}" type="presParOf" srcId="{6515F22B-C52A-4820-B82E-6C9739FA729B}" destId="{079E6E43-9E09-4867-806A-13A801CFEF76}" srcOrd="1" destOrd="0" presId="urn:microsoft.com/office/officeart/2016/7/layout/LinearArrowProcessNumbered"/>
    <dgm:cxn modelId="{9AA1D7E6-C63A-4F8C-9561-DC300B04447C}" type="presParOf" srcId="{079E6E43-9E09-4867-806A-13A801CFEF76}" destId="{A1C4DD53-31B8-4568-ADEA-3D425D2C449F}" srcOrd="0" destOrd="0" presId="urn:microsoft.com/office/officeart/2016/7/layout/LinearArrowProcessNumbered"/>
    <dgm:cxn modelId="{6849E950-D8F7-46B1-8E28-8B5481686A5F}" type="presParOf" srcId="{079E6E43-9E09-4867-806A-13A801CFEF76}" destId="{5A5A730B-05B4-44BB-A047-54F0E3E36260}" srcOrd="1" destOrd="0" presId="urn:microsoft.com/office/officeart/2016/7/layout/LinearArrowProcessNumbered"/>
    <dgm:cxn modelId="{19499BC7-A070-4EB0-BB8C-5EA10A931C2E}" type="presParOf" srcId="{079E6E43-9E09-4867-806A-13A801CFEF76}" destId="{98C4CEE1-AE57-48C8-A689-CB720479F9B6}" srcOrd="2" destOrd="0" presId="urn:microsoft.com/office/officeart/2016/7/layout/LinearArrowProcessNumbered"/>
    <dgm:cxn modelId="{B8051840-9995-4474-9581-740F0E66F646}" type="presParOf" srcId="{079E6E43-9E09-4867-806A-13A801CFEF76}" destId="{575A0E44-4138-4AE5-849F-FC566525FF15}" srcOrd="3" destOrd="0" presId="urn:microsoft.com/office/officeart/2016/7/layout/LinearArrowProcessNumbered"/>
    <dgm:cxn modelId="{8F77CCCF-A3E3-4126-9A5F-4951857E2566}" type="presParOf" srcId="{6515F22B-C52A-4820-B82E-6C9739FA729B}" destId="{A25CD422-BC0A-40D8-8F44-70A1A2E7716D}" srcOrd="2" destOrd="0" presId="urn:microsoft.com/office/officeart/2016/7/layout/LinearArrowProcessNumbered"/>
    <dgm:cxn modelId="{0A416EAD-4E89-4905-B23C-33B64169BEDC}" type="presParOf" srcId="{5D2C8712-E404-48D4-A441-9C87F78F3F29}" destId="{B922C1D8-A768-4C02-8987-5DDCD391D10E}" srcOrd="9" destOrd="0" presId="urn:microsoft.com/office/officeart/2016/7/layout/LinearArrowProcessNumbered"/>
    <dgm:cxn modelId="{163B43D2-B5FC-4257-A3AA-9FDF66D6B4C3}" type="presParOf" srcId="{5D2C8712-E404-48D4-A441-9C87F78F3F29}" destId="{2BA0D3CC-B841-4FBB-9963-09931860575D}" srcOrd="10" destOrd="0" presId="urn:microsoft.com/office/officeart/2016/7/layout/LinearArrowProcessNumbered"/>
    <dgm:cxn modelId="{2A113A66-D33D-46D7-B604-E4DB299BA582}" type="presParOf" srcId="{2BA0D3CC-B841-4FBB-9963-09931860575D}" destId="{6DD5FD46-E0E7-451D-BDB7-D0F4B973DFAA}" srcOrd="0" destOrd="0" presId="urn:microsoft.com/office/officeart/2016/7/layout/LinearArrowProcessNumbered"/>
    <dgm:cxn modelId="{BE8B294E-7A83-4ED1-ACC5-A1C85F41E8C1}" type="presParOf" srcId="{2BA0D3CC-B841-4FBB-9963-09931860575D}" destId="{2BEAC001-B0D6-4E1D-8B11-16E9EAD211AB}" srcOrd="1" destOrd="0" presId="urn:microsoft.com/office/officeart/2016/7/layout/LinearArrowProcessNumbered"/>
    <dgm:cxn modelId="{FFDC4704-543A-4D5E-A448-9F0872F6CD90}" type="presParOf" srcId="{2BEAC001-B0D6-4E1D-8B11-16E9EAD211AB}" destId="{D48832DB-1E47-4402-B93E-03B1F17AC8A6}" srcOrd="0" destOrd="0" presId="urn:microsoft.com/office/officeart/2016/7/layout/LinearArrowProcessNumbered"/>
    <dgm:cxn modelId="{9B64A8F3-3E00-495D-9DE4-E2ED281E0655}" type="presParOf" srcId="{2BEAC001-B0D6-4E1D-8B11-16E9EAD211AB}" destId="{03FF3CBE-2112-4C25-AD22-D45BF780D991}" srcOrd="1" destOrd="0" presId="urn:microsoft.com/office/officeart/2016/7/layout/LinearArrowProcessNumbered"/>
    <dgm:cxn modelId="{2F6C91CD-091F-4AF1-AA74-4E4908050315}" type="presParOf" srcId="{2BEAC001-B0D6-4E1D-8B11-16E9EAD211AB}" destId="{4699EA1B-8698-4A7B-9F38-979740DCB046}" srcOrd="2" destOrd="0" presId="urn:microsoft.com/office/officeart/2016/7/layout/LinearArrowProcessNumbered"/>
    <dgm:cxn modelId="{66BCCD1C-7323-44A6-8851-82184B044F9A}" type="presParOf" srcId="{2BEAC001-B0D6-4E1D-8B11-16E9EAD211AB}" destId="{3C4A0941-15BD-4F51-B01D-8F09060DFB2C}" srcOrd="3" destOrd="0" presId="urn:microsoft.com/office/officeart/2016/7/layout/LinearArrowProcessNumbered"/>
    <dgm:cxn modelId="{CF424CD1-8E23-445C-A225-0BA67267E399}" type="presParOf" srcId="{2BA0D3CC-B841-4FBB-9963-09931860575D}" destId="{2428D466-2F9F-42B9-8F55-AE81BABD032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B8BAB-D761-49C0-87A3-309D5BA3912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EBD5905-E8A6-4BB6-AFE0-011D80B89A34}">
      <dgm:prSet custT="1"/>
      <dgm:spPr/>
      <dgm:t>
        <a:bodyPr/>
        <a:lstStyle/>
        <a:p>
          <a:r>
            <a:rPr lang="en-US" sz="1800"/>
            <a:t>Explore programs, attend fall open houses</a:t>
          </a:r>
        </a:p>
      </dgm:t>
    </dgm:pt>
    <dgm:pt modelId="{8D8EDE63-6301-409B-8B2C-BBF45512A6F3}" type="parTrans" cxnId="{DFBD1038-CD11-4D39-B62A-E27B7F7AC25A}">
      <dgm:prSet/>
      <dgm:spPr/>
      <dgm:t>
        <a:bodyPr/>
        <a:lstStyle/>
        <a:p>
          <a:endParaRPr lang="en-US"/>
        </a:p>
      </dgm:t>
    </dgm:pt>
    <dgm:pt modelId="{AC4339CC-44C8-45B5-A43A-05EF2411E3F0}" type="sibTrans" cxnId="{DFBD1038-CD11-4D39-B62A-E27B7F7AC25A}">
      <dgm:prSet phldrT="1" phldr="0"/>
      <dgm:spPr/>
      <dgm:t>
        <a:bodyPr/>
        <a:lstStyle/>
        <a:p>
          <a:endParaRPr lang="en-US"/>
        </a:p>
      </dgm:t>
    </dgm:pt>
    <dgm:pt modelId="{41438E09-95CB-44C7-8F26-AAB67BCEFCF9}">
      <dgm:prSet/>
      <dgm:spPr/>
      <dgm:t>
        <a:bodyPr/>
        <a:lstStyle/>
        <a:p>
          <a:r>
            <a:rPr lang="en-US"/>
            <a:t>Applications open</a:t>
          </a:r>
        </a:p>
      </dgm:t>
    </dgm:pt>
    <dgm:pt modelId="{47BA0008-8F15-4F9C-B7D0-6E4B2A15D64D}" type="parTrans" cxnId="{493AF480-18DB-4989-9F4D-CD181501EB4E}">
      <dgm:prSet/>
      <dgm:spPr/>
      <dgm:t>
        <a:bodyPr/>
        <a:lstStyle/>
        <a:p>
          <a:endParaRPr lang="en-US"/>
        </a:p>
      </dgm:t>
    </dgm:pt>
    <dgm:pt modelId="{EA674D7C-0862-4DB3-96FF-2225C6858C0D}" type="sibTrans" cxnId="{493AF480-18DB-4989-9F4D-CD181501EB4E}">
      <dgm:prSet phldrT="2" phldr="0"/>
      <dgm:spPr/>
      <dgm:t>
        <a:bodyPr/>
        <a:lstStyle/>
        <a:p>
          <a:endParaRPr lang="en-US"/>
        </a:p>
      </dgm:t>
    </dgm:pt>
    <dgm:pt modelId="{0804C2F5-F207-4C99-9FB0-0C8570147262}">
      <dgm:prSet/>
      <dgm:spPr/>
      <dgm:t>
        <a:bodyPr/>
        <a:lstStyle/>
        <a:p>
          <a:r>
            <a:rPr lang="en-US"/>
            <a:t>Attend Winter Information Evenings</a:t>
          </a:r>
        </a:p>
      </dgm:t>
    </dgm:pt>
    <dgm:pt modelId="{F2BAE1AB-B84D-46FA-B798-63E99D92F738}" type="parTrans" cxnId="{E8CAFE86-2C16-43BE-934C-8EF31778F983}">
      <dgm:prSet/>
      <dgm:spPr/>
      <dgm:t>
        <a:bodyPr/>
        <a:lstStyle/>
        <a:p>
          <a:endParaRPr lang="en-US"/>
        </a:p>
      </dgm:t>
    </dgm:pt>
    <dgm:pt modelId="{42168C9B-C6A8-4392-8301-530188A8C72D}" type="sibTrans" cxnId="{E8CAFE86-2C16-43BE-934C-8EF31778F983}">
      <dgm:prSet phldrT="3" phldr="0"/>
      <dgm:spPr/>
      <dgm:t>
        <a:bodyPr/>
        <a:lstStyle/>
        <a:p>
          <a:endParaRPr lang="en-US"/>
        </a:p>
      </dgm:t>
    </dgm:pt>
    <dgm:pt modelId="{762FEF25-F1C0-4EF4-B39B-B7BF8A762721}">
      <dgm:prSet/>
      <dgm:spPr/>
      <dgm:t>
        <a:bodyPr/>
        <a:lstStyle/>
        <a:p>
          <a:r>
            <a:rPr lang="en-US"/>
            <a:t>Applications due</a:t>
          </a:r>
        </a:p>
      </dgm:t>
    </dgm:pt>
    <dgm:pt modelId="{85426393-5F80-48FD-A6AF-04DB69C919F4}" type="parTrans" cxnId="{A43C0720-2BEE-4AB8-94C6-966307CB5069}">
      <dgm:prSet/>
      <dgm:spPr/>
      <dgm:t>
        <a:bodyPr/>
        <a:lstStyle/>
        <a:p>
          <a:endParaRPr lang="en-US"/>
        </a:p>
      </dgm:t>
    </dgm:pt>
    <dgm:pt modelId="{A59E8909-EC9B-40FB-8C0B-F44BFED56A5B}" type="sibTrans" cxnId="{A43C0720-2BEE-4AB8-94C6-966307CB5069}">
      <dgm:prSet phldrT="4" phldr="0"/>
      <dgm:spPr/>
      <dgm:t>
        <a:bodyPr/>
        <a:lstStyle/>
        <a:p>
          <a:endParaRPr lang="en-US"/>
        </a:p>
      </dgm:t>
    </dgm:pt>
    <dgm:pt modelId="{6C91DE45-00EB-4EFF-B149-872092353777}">
      <dgm:prSet/>
      <dgm:spPr/>
      <dgm:t>
        <a:bodyPr/>
        <a:lstStyle/>
        <a:p>
          <a:r>
            <a:rPr lang="en-US"/>
            <a:t>Hear back from schools, make further choices</a:t>
          </a:r>
        </a:p>
      </dgm:t>
    </dgm:pt>
    <dgm:pt modelId="{69330A33-442F-448A-8866-CAD653ECF80A}" type="parTrans" cxnId="{B9D46CB6-E81C-4B83-887B-C98C888D4BCC}">
      <dgm:prSet/>
      <dgm:spPr/>
      <dgm:t>
        <a:bodyPr/>
        <a:lstStyle/>
        <a:p>
          <a:endParaRPr lang="en-US"/>
        </a:p>
      </dgm:t>
    </dgm:pt>
    <dgm:pt modelId="{E46EED58-0FDF-48C9-83A0-6B8C0751A08E}" type="sibTrans" cxnId="{B9D46CB6-E81C-4B83-887B-C98C888D4BCC}">
      <dgm:prSet phldrT="5" phldr="0"/>
      <dgm:spPr/>
      <dgm:t>
        <a:bodyPr/>
        <a:lstStyle/>
        <a:p>
          <a:endParaRPr lang="en-US"/>
        </a:p>
      </dgm:t>
    </dgm:pt>
    <dgm:pt modelId="{0ABF88EC-D9C9-4C86-9C63-194B6C080A6D}">
      <dgm:prSet/>
      <dgm:spPr/>
      <dgm:t>
        <a:bodyPr/>
        <a:lstStyle/>
        <a:p>
          <a:r>
            <a:rPr lang="en-US"/>
            <a:t>Continuing Education applications open</a:t>
          </a:r>
        </a:p>
      </dgm:t>
    </dgm:pt>
    <dgm:pt modelId="{E2D0405F-3320-42C4-95DB-4468D2A745E3}" type="parTrans" cxnId="{5C7139AC-A5C2-4440-8551-9F2D9EDA1C57}">
      <dgm:prSet/>
      <dgm:spPr/>
      <dgm:t>
        <a:bodyPr/>
        <a:lstStyle/>
        <a:p>
          <a:endParaRPr lang="en-US"/>
        </a:p>
      </dgm:t>
    </dgm:pt>
    <dgm:pt modelId="{8296EC23-9181-4996-9358-708AB650F4BA}" type="sibTrans" cxnId="{5C7139AC-A5C2-4440-8551-9F2D9EDA1C57}">
      <dgm:prSet phldrT="6" phldr="0"/>
      <dgm:spPr/>
      <dgm:t>
        <a:bodyPr/>
        <a:lstStyle/>
        <a:p>
          <a:endParaRPr lang="en-US"/>
        </a:p>
      </dgm:t>
    </dgm:pt>
    <dgm:pt modelId="{7B0D260E-7699-44A5-9CFA-0371F739AEFE}" type="pres">
      <dgm:prSet presAssocID="{A7FB8BAB-D761-49C0-87A3-309D5BA3912F}" presName="rootnode" presStyleCnt="0">
        <dgm:presLayoutVars>
          <dgm:chMax/>
          <dgm:chPref/>
          <dgm:dir/>
          <dgm:animLvl val="lvl"/>
        </dgm:presLayoutVars>
      </dgm:prSet>
      <dgm:spPr/>
    </dgm:pt>
    <dgm:pt modelId="{32F3C2AC-8D4D-430F-AC89-0A36F9FBC1E2}" type="pres">
      <dgm:prSet presAssocID="{EEBD5905-E8A6-4BB6-AFE0-011D80B89A34}" presName="composite" presStyleCnt="0"/>
      <dgm:spPr/>
    </dgm:pt>
    <dgm:pt modelId="{4E900CE1-8CB4-47CA-9C08-1B37B8D077F7}" type="pres">
      <dgm:prSet presAssocID="{EEBD5905-E8A6-4BB6-AFE0-011D80B89A34}" presName="LShape" presStyleLbl="alignNode1" presStyleIdx="0" presStyleCnt="11"/>
      <dgm:spPr/>
    </dgm:pt>
    <dgm:pt modelId="{C11C093B-CF5F-4204-A069-C38F6C75993E}" type="pres">
      <dgm:prSet presAssocID="{EEBD5905-E8A6-4BB6-AFE0-011D80B89A34}" presName="ParentText" presStyleLbl="revTx" presStyleIdx="0" presStyleCnt="6">
        <dgm:presLayoutVars>
          <dgm:chMax val="0"/>
          <dgm:chPref val="0"/>
          <dgm:bulletEnabled val="1"/>
        </dgm:presLayoutVars>
      </dgm:prSet>
      <dgm:spPr/>
    </dgm:pt>
    <dgm:pt modelId="{9F4B5207-31E9-4E2C-B7ED-788192AA84CC}" type="pres">
      <dgm:prSet presAssocID="{EEBD5905-E8A6-4BB6-AFE0-011D80B89A34}" presName="Triangle" presStyleLbl="alignNode1" presStyleIdx="1" presStyleCnt="11"/>
      <dgm:spPr/>
    </dgm:pt>
    <dgm:pt modelId="{23CAF8EF-CE5A-4F40-8E45-3D317428CB24}" type="pres">
      <dgm:prSet presAssocID="{AC4339CC-44C8-45B5-A43A-05EF2411E3F0}" presName="sibTrans" presStyleCnt="0"/>
      <dgm:spPr/>
    </dgm:pt>
    <dgm:pt modelId="{ED643726-F35D-4945-9C92-B1007ADF906F}" type="pres">
      <dgm:prSet presAssocID="{AC4339CC-44C8-45B5-A43A-05EF2411E3F0}" presName="space" presStyleCnt="0"/>
      <dgm:spPr/>
    </dgm:pt>
    <dgm:pt modelId="{DB16B69A-DBCC-4549-819E-84494CD32B43}" type="pres">
      <dgm:prSet presAssocID="{41438E09-95CB-44C7-8F26-AAB67BCEFCF9}" presName="composite" presStyleCnt="0"/>
      <dgm:spPr/>
    </dgm:pt>
    <dgm:pt modelId="{BEC25A0B-6A2C-43DA-92B7-15B6396E76DB}" type="pres">
      <dgm:prSet presAssocID="{41438E09-95CB-44C7-8F26-AAB67BCEFCF9}" presName="LShape" presStyleLbl="alignNode1" presStyleIdx="2" presStyleCnt="11"/>
      <dgm:spPr/>
    </dgm:pt>
    <dgm:pt modelId="{28026DFF-6BBF-41AD-9B7E-1FBB6A2D7FBC}" type="pres">
      <dgm:prSet presAssocID="{41438E09-95CB-44C7-8F26-AAB67BCEFCF9}" presName="ParentText" presStyleLbl="revTx" presStyleIdx="1" presStyleCnt="6">
        <dgm:presLayoutVars>
          <dgm:chMax val="0"/>
          <dgm:chPref val="0"/>
          <dgm:bulletEnabled val="1"/>
        </dgm:presLayoutVars>
      </dgm:prSet>
      <dgm:spPr/>
    </dgm:pt>
    <dgm:pt modelId="{D7EE81FD-C467-48C8-9ADE-7CF85F35FBB3}" type="pres">
      <dgm:prSet presAssocID="{41438E09-95CB-44C7-8F26-AAB67BCEFCF9}" presName="Triangle" presStyleLbl="alignNode1" presStyleIdx="3" presStyleCnt="11"/>
      <dgm:spPr/>
    </dgm:pt>
    <dgm:pt modelId="{F498CA28-BB38-4811-9F43-840CF699C8F0}" type="pres">
      <dgm:prSet presAssocID="{EA674D7C-0862-4DB3-96FF-2225C6858C0D}" presName="sibTrans" presStyleCnt="0"/>
      <dgm:spPr/>
    </dgm:pt>
    <dgm:pt modelId="{6B8C87E6-C40E-47C0-AC6D-51D1D09B8D2E}" type="pres">
      <dgm:prSet presAssocID="{EA674D7C-0862-4DB3-96FF-2225C6858C0D}" presName="space" presStyleCnt="0"/>
      <dgm:spPr/>
    </dgm:pt>
    <dgm:pt modelId="{2FD4441D-184A-4C4E-AB1D-2C980A2EB6DD}" type="pres">
      <dgm:prSet presAssocID="{0804C2F5-F207-4C99-9FB0-0C8570147262}" presName="composite" presStyleCnt="0"/>
      <dgm:spPr/>
    </dgm:pt>
    <dgm:pt modelId="{DD58131A-46DA-4FED-9089-B1A59A305ED6}" type="pres">
      <dgm:prSet presAssocID="{0804C2F5-F207-4C99-9FB0-0C8570147262}" presName="LShape" presStyleLbl="alignNode1" presStyleIdx="4" presStyleCnt="11"/>
      <dgm:spPr/>
    </dgm:pt>
    <dgm:pt modelId="{8A7D2DCD-7D46-4B29-AB75-73C4AC57D585}" type="pres">
      <dgm:prSet presAssocID="{0804C2F5-F207-4C99-9FB0-0C8570147262}" presName="ParentText" presStyleLbl="revTx" presStyleIdx="2" presStyleCnt="6">
        <dgm:presLayoutVars>
          <dgm:chMax val="0"/>
          <dgm:chPref val="0"/>
          <dgm:bulletEnabled val="1"/>
        </dgm:presLayoutVars>
      </dgm:prSet>
      <dgm:spPr/>
    </dgm:pt>
    <dgm:pt modelId="{1C5F71E2-48F9-4F29-9F63-D7DF36EA62A1}" type="pres">
      <dgm:prSet presAssocID="{0804C2F5-F207-4C99-9FB0-0C8570147262}" presName="Triangle" presStyleLbl="alignNode1" presStyleIdx="5" presStyleCnt="11"/>
      <dgm:spPr/>
    </dgm:pt>
    <dgm:pt modelId="{74A18D8C-0B50-41AB-A454-E23C2A4FB6DC}" type="pres">
      <dgm:prSet presAssocID="{42168C9B-C6A8-4392-8301-530188A8C72D}" presName="sibTrans" presStyleCnt="0"/>
      <dgm:spPr/>
    </dgm:pt>
    <dgm:pt modelId="{60DBA61F-8C45-445D-9617-E46F071CC5E3}" type="pres">
      <dgm:prSet presAssocID="{42168C9B-C6A8-4392-8301-530188A8C72D}" presName="space" presStyleCnt="0"/>
      <dgm:spPr/>
    </dgm:pt>
    <dgm:pt modelId="{4D9095CF-1662-458A-A469-29AA378A520E}" type="pres">
      <dgm:prSet presAssocID="{762FEF25-F1C0-4EF4-B39B-B7BF8A762721}" presName="composite" presStyleCnt="0"/>
      <dgm:spPr/>
    </dgm:pt>
    <dgm:pt modelId="{3E9183BA-E961-402E-B34C-053A1FCC84DA}" type="pres">
      <dgm:prSet presAssocID="{762FEF25-F1C0-4EF4-B39B-B7BF8A762721}" presName="LShape" presStyleLbl="alignNode1" presStyleIdx="6" presStyleCnt="11"/>
      <dgm:spPr/>
    </dgm:pt>
    <dgm:pt modelId="{1B607784-5AE8-4C20-A538-06D5051289E9}" type="pres">
      <dgm:prSet presAssocID="{762FEF25-F1C0-4EF4-B39B-B7BF8A762721}" presName="ParentText" presStyleLbl="revTx" presStyleIdx="3" presStyleCnt="6">
        <dgm:presLayoutVars>
          <dgm:chMax val="0"/>
          <dgm:chPref val="0"/>
          <dgm:bulletEnabled val="1"/>
        </dgm:presLayoutVars>
      </dgm:prSet>
      <dgm:spPr/>
    </dgm:pt>
    <dgm:pt modelId="{E5AD77F7-8E7E-43DE-8E1B-42F36FD066C6}" type="pres">
      <dgm:prSet presAssocID="{762FEF25-F1C0-4EF4-B39B-B7BF8A762721}" presName="Triangle" presStyleLbl="alignNode1" presStyleIdx="7" presStyleCnt="11"/>
      <dgm:spPr/>
    </dgm:pt>
    <dgm:pt modelId="{5D942443-9BAD-46F5-90E6-3FCDDD3917B3}" type="pres">
      <dgm:prSet presAssocID="{A59E8909-EC9B-40FB-8C0B-F44BFED56A5B}" presName="sibTrans" presStyleCnt="0"/>
      <dgm:spPr/>
    </dgm:pt>
    <dgm:pt modelId="{77FC788F-69AB-4E4E-89B5-ADA2CE0CDC29}" type="pres">
      <dgm:prSet presAssocID="{A59E8909-EC9B-40FB-8C0B-F44BFED56A5B}" presName="space" presStyleCnt="0"/>
      <dgm:spPr/>
    </dgm:pt>
    <dgm:pt modelId="{8C3FD14D-C963-4486-8889-25F2A0F723A5}" type="pres">
      <dgm:prSet presAssocID="{6C91DE45-00EB-4EFF-B149-872092353777}" presName="composite" presStyleCnt="0"/>
      <dgm:spPr/>
    </dgm:pt>
    <dgm:pt modelId="{4FA419F4-DC9F-40D7-866E-C529B27BDB38}" type="pres">
      <dgm:prSet presAssocID="{6C91DE45-00EB-4EFF-B149-872092353777}" presName="LShape" presStyleLbl="alignNode1" presStyleIdx="8" presStyleCnt="11"/>
      <dgm:spPr/>
    </dgm:pt>
    <dgm:pt modelId="{F0338571-AFAA-44B5-97E1-9F53BD8911D5}" type="pres">
      <dgm:prSet presAssocID="{6C91DE45-00EB-4EFF-B149-872092353777}" presName="ParentText" presStyleLbl="revTx" presStyleIdx="4" presStyleCnt="6">
        <dgm:presLayoutVars>
          <dgm:chMax val="0"/>
          <dgm:chPref val="0"/>
          <dgm:bulletEnabled val="1"/>
        </dgm:presLayoutVars>
      </dgm:prSet>
      <dgm:spPr/>
    </dgm:pt>
    <dgm:pt modelId="{F3CD81B6-47D9-445C-B560-9B24F1EBC53F}" type="pres">
      <dgm:prSet presAssocID="{6C91DE45-00EB-4EFF-B149-872092353777}" presName="Triangle" presStyleLbl="alignNode1" presStyleIdx="9" presStyleCnt="11"/>
      <dgm:spPr/>
    </dgm:pt>
    <dgm:pt modelId="{BFEB6CAE-44E3-4960-A3FB-0E62D1DEE16A}" type="pres">
      <dgm:prSet presAssocID="{E46EED58-0FDF-48C9-83A0-6B8C0751A08E}" presName="sibTrans" presStyleCnt="0"/>
      <dgm:spPr/>
    </dgm:pt>
    <dgm:pt modelId="{3CD6CC2C-3505-4566-8353-14DC8EF9EB22}" type="pres">
      <dgm:prSet presAssocID="{E46EED58-0FDF-48C9-83A0-6B8C0751A08E}" presName="space" presStyleCnt="0"/>
      <dgm:spPr/>
    </dgm:pt>
    <dgm:pt modelId="{50307703-C0B4-4BF8-958B-896F059143F1}" type="pres">
      <dgm:prSet presAssocID="{0ABF88EC-D9C9-4C86-9C63-194B6C080A6D}" presName="composite" presStyleCnt="0"/>
      <dgm:spPr/>
    </dgm:pt>
    <dgm:pt modelId="{682CAE83-6B1B-43A6-BC63-6284B2658483}" type="pres">
      <dgm:prSet presAssocID="{0ABF88EC-D9C9-4C86-9C63-194B6C080A6D}" presName="LShape" presStyleLbl="alignNode1" presStyleIdx="10" presStyleCnt="11"/>
      <dgm:spPr/>
    </dgm:pt>
    <dgm:pt modelId="{258F16D9-9997-4354-A9D3-0F1E83371A01}" type="pres">
      <dgm:prSet presAssocID="{0ABF88EC-D9C9-4C86-9C63-194B6C080A6D}" presName="ParentText" presStyleLbl="revTx" presStyleIdx="5" presStyleCnt="6">
        <dgm:presLayoutVars>
          <dgm:chMax val="0"/>
          <dgm:chPref val="0"/>
          <dgm:bulletEnabled val="1"/>
        </dgm:presLayoutVars>
      </dgm:prSet>
      <dgm:spPr/>
    </dgm:pt>
  </dgm:ptLst>
  <dgm:cxnLst>
    <dgm:cxn modelId="{C806910C-29B0-4681-BF69-C0FA51FC6EA6}" type="presOf" srcId="{EEBD5905-E8A6-4BB6-AFE0-011D80B89A34}" destId="{C11C093B-CF5F-4204-A069-C38F6C75993E}" srcOrd="0" destOrd="0" presId="urn:microsoft.com/office/officeart/2009/3/layout/StepUpProcess"/>
    <dgm:cxn modelId="{A43C0720-2BEE-4AB8-94C6-966307CB5069}" srcId="{A7FB8BAB-D761-49C0-87A3-309D5BA3912F}" destId="{762FEF25-F1C0-4EF4-B39B-B7BF8A762721}" srcOrd="3" destOrd="0" parTransId="{85426393-5F80-48FD-A6AF-04DB69C919F4}" sibTransId="{A59E8909-EC9B-40FB-8C0B-F44BFED56A5B}"/>
    <dgm:cxn modelId="{E0EF1430-CDE7-440B-9C4C-76D99BB5EA93}" type="presOf" srcId="{0804C2F5-F207-4C99-9FB0-0C8570147262}" destId="{8A7D2DCD-7D46-4B29-AB75-73C4AC57D585}" srcOrd="0" destOrd="0" presId="urn:microsoft.com/office/officeart/2009/3/layout/StepUpProcess"/>
    <dgm:cxn modelId="{DFBD1038-CD11-4D39-B62A-E27B7F7AC25A}" srcId="{A7FB8BAB-D761-49C0-87A3-309D5BA3912F}" destId="{EEBD5905-E8A6-4BB6-AFE0-011D80B89A34}" srcOrd="0" destOrd="0" parTransId="{8D8EDE63-6301-409B-8B2C-BBF45512A6F3}" sibTransId="{AC4339CC-44C8-45B5-A43A-05EF2411E3F0}"/>
    <dgm:cxn modelId="{81E15170-1718-457C-9ACF-D3C0D91AE2AD}" type="presOf" srcId="{762FEF25-F1C0-4EF4-B39B-B7BF8A762721}" destId="{1B607784-5AE8-4C20-A538-06D5051289E9}" srcOrd="0" destOrd="0" presId="urn:microsoft.com/office/officeart/2009/3/layout/StepUpProcess"/>
    <dgm:cxn modelId="{684B3556-5AA1-498D-A5F3-3B11814D8034}" type="presOf" srcId="{6C91DE45-00EB-4EFF-B149-872092353777}" destId="{F0338571-AFAA-44B5-97E1-9F53BD8911D5}" srcOrd="0" destOrd="0" presId="urn:microsoft.com/office/officeart/2009/3/layout/StepUpProcess"/>
    <dgm:cxn modelId="{7C670D79-4C03-4DED-A206-9D965E183902}" type="presOf" srcId="{41438E09-95CB-44C7-8F26-AAB67BCEFCF9}" destId="{28026DFF-6BBF-41AD-9B7E-1FBB6A2D7FBC}" srcOrd="0" destOrd="0" presId="urn:microsoft.com/office/officeart/2009/3/layout/StepUpProcess"/>
    <dgm:cxn modelId="{493AF480-18DB-4989-9F4D-CD181501EB4E}" srcId="{A7FB8BAB-D761-49C0-87A3-309D5BA3912F}" destId="{41438E09-95CB-44C7-8F26-AAB67BCEFCF9}" srcOrd="1" destOrd="0" parTransId="{47BA0008-8F15-4F9C-B7D0-6E4B2A15D64D}" sibTransId="{EA674D7C-0862-4DB3-96FF-2225C6858C0D}"/>
    <dgm:cxn modelId="{3690AB84-532C-43FA-BF83-8E1208D30D70}" type="presOf" srcId="{0ABF88EC-D9C9-4C86-9C63-194B6C080A6D}" destId="{258F16D9-9997-4354-A9D3-0F1E83371A01}" srcOrd="0" destOrd="0" presId="urn:microsoft.com/office/officeart/2009/3/layout/StepUpProcess"/>
    <dgm:cxn modelId="{E8CAFE86-2C16-43BE-934C-8EF31778F983}" srcId="{A7FB8BAB-D761-49C0-87A3-309D5BA3912F}" destId="{0804C2F5-F207-4C99-9FB0-0C8570147262}" srcOrd="2" destOrd="0" parTransId="{F2BAE1AB-B84D-46FA-B798-63E99D92F738}" sibTransId="{42168C9B-C6A8-4392-8301-530188A8C72D}"/>
    <dgm:cxn modelId="{5C7139AC-A5C2-4440-8551-9F2D9EDA1C57}" srcId="{A7FB8BAB-D761-49C0-87A3-309D5BA3912F}" destId="{0ABF88EC-D9C9-4C86-9C63-194B6C080A6D}" srcOrd="5" destOrd="0" parTransId="{E2D0405F-3320-42C4-95DB-4468D2A745E3}" sibTransId="{8296EC23-9181-4996-9358-708AB650F4BA}"/>
    <dgm:cxn modelId="{B9D46CB6-E81C-4B83-887B-C98C888D4BCC}" srcId="{A7FB8BAB-D761-49C0-87A3-309D5BA3912F}" destId="{6C91DE45-00EB-4EFF-B149-872092353777}" srcOrd="4" destOrd="0" parTransId="{69330A33-442F-448A-8866-CAD653ECF80A}" sibTransId="{E46EED58-0FDF-48C9-83A0-6B8C0751A08E}"/>
    <dgm:cxn modelId="{9F5A80BF-99C5-48B1-8E56-AC3885D44652}" type="presOf" srcId="{A7FB8BAB-D761-49C0-87A3-309D5BA3912F}" destId="{7B0D260E-7699-44A5-9CFA-0371F739AEFE}" srcOrd="0" destOrd="0" presId="urn:microsoft.com/office/officeart/2009/3/layout/StepUpProcess"/>
    <dgm:cxn modelId="{BD4ECFC1-7FF5-4D0C-9E11-1BB11743B47F}" type="presParOf" srcId="{7B0D260E-7699-44A5-9CFA-0371F739AEFE}" destId="{32F3C2AC-8D4D-430F-AC89-0A36F9FBC1E2}" srcOrd="0" destOrd="0" presId="urn:microsoft.com/office/officeart/2009/3/layout/StepUpProcess"/>
    <dgm:cxn modelId="{C802C1B4-B222-4834-9990-098B39764347}" type="presParOf" srcId="{32F3C2AC-8D4D-430F-AC89-0A36F9FBC1E2}" destId="{4E900CE1-8CB4-47CA-9C08-1B37B8D077F7}" srcOrd="0" destOrd="0" presId="urn:microsoft.com/office/officeart/2009/3/layout/StepUpProcess"/>
    <dgm:cxn modelId="{2690F919-276B-4219-8B5D-7D0EB9A4B199}" type="presParOf" srcId="{32F3C2AC-8D4D-430F-AC89-0A36F9FBC1E2}" destId="{C11C093B-CF5F-4204-A069-C38F6C75993E}" srcOrd="1" destOrd="0" presId="urn:microsoft.com/office/officeart/2009/3/layout/StepUpProcess"/>
    <dgm:cxn modelId="{82C51B69-048A-43B3-B14D-44BA8BF7A54C}" type="presParOf" srcId="{32F3C2AC-8D4D-430F-AC89-0A36F9FBC1E2}" destId="{9F4B5207-31E9-4E2C-B7ED-788192AA84CC}" srcOrd="2" destOrd="0" presId="urn:microsoft.com/office/officeart/2009/3/layout/StepUpProcess"/>
    <dgm:cxn modelId="{B608A55E-8F21-440F-8F67-1C740AADC3F3}" type="presParOf" srcId="{7B0D260E-7699-44A5-9CFA-0371F739AEFE}" destId="{23CAF8EF-CE5A-4F40-8E45-3D317428CB24}" srcOrd="1" destOrd="0" presId="urn:microsoft.com/office/officeart/2009/3/layout/StepUpProcess"/>
    <dgm:cxn modelId="{AAC9DD5D-042B-4305-A479-16A8786A3251}" type="presParOf" srcId="{23CAF8EF-CE5A-4F40-8E45-3D317428CB24}" destId="{ED643726-F35D-4945-9C92-B1007ADF906F}" srcOrd="0" destOrd="0" presId="urn:microsoft.com/office/officeart/2009/3/layout/StepUpProcess"/>
    <dgm:cxn modelId="{2B90C0BB-7078-41E8-8D47-CC241FEB7B08}" type="presParOf" srcId="{7B0D260E-7699-44A5-9CFA-0371F739AEFE}" destId="{DB16B69A-DBCC-4549-819E-84494CD32B43}" srcOrd="2" destOrd="0" presId="urn:microsoft.com/office/officeart/2009/3/layout/StepUpProcess"/>
    <dgm:cxn modelId="{1458298F-C051-49CF-814B-153F52689F40}" type="presParOf" srcId="{DB16B69A-DBCC-4549-819E-84494CD32B43}" destId="{BEC25A0B-6A2C-43DA-92B7-15B6396E76DB}" srcOrd="0" destOrd="0" presId="urn:microsoft.com/office/officeart/2009/3/layout/StepUpProcess"/>
    <dgm:cxn modelId="{6DBD1F43-1AE1-4B74-9039-74A5582CF987}" type="presParOf" srcId="{DB16B69A-DBCC-4549-819E-84494CD32B43}" destId="{28026DFF-6BBF-41AD-9B7E-1FBB6A2D7FBC}" srcOrd="1" destOrd="0" presId="urn:microsoft.com/office/officeart/2009/3/layout/StepUpProcess"/>
    <dgm:cxn modelId="{8A55C909-D620-410F-BEBA-04950437E5A0}" type="presParOf" srcId="{DB16B69A-DBCC-4549-819E-84494CD32B43}" destId="{D7EE81FD-C467-48C8-9ADE-7CF85F35FBB3}" srcOrd="2" destOrd="0" presId="urn:microsoft.com/office/officeart/2009/3/layout/StepUpProcess"/>
    <dgm:cxn modelId="{716B00F8-DB9E-45B6-8561-CD5372182EAA}" type="presParOf" srcId="{7B0D260E-7699-44A5-9CFA-0371F739AEFE}" destId="{F498CA28-BB38-4811-9F43-840CF699C8F0}" srcOrd="3" destOrd="0" presId="urn:microsoft.com/office/officeart/2009/3/layout/StepUpProcess"/>
    <dgm:cxn modelId="{4CAE130F-6605-46AD-B609-3C43EC4431F4}" type="presParOf" srcId="{F498CA28-BB38-4811-9F43-840CF699C8F0}" destId="{6B8C87E6-C40E-47C0-AC6D-51D1D09B8D2E}" srcOrd="0" destOrd="0" presId="urn:microsoft.com/office/officeart/2009/3/layout/StepUpProcess"/>
    <dgm:cxn modelId="{DC07DD01-1AAC-4F79-BDBF-D90C90E4A3C2}" type="presParOf" srcId="{7B0D260E-7699-44A5-9CFA-0371F739AEFE}" destId="{2FD4441D-184A-4C4E-AB1D-2C980A2EB6DD}" srcOrd="4" destOrd="0" presId="urn:microsoft.com/office/officeart/2009/3/layout/StepUpProcess"/>
    <dgm:cxn modelId="{ED9B5914-EB1A-4A2D-94E3-9AA86EE13F2D}" type="presParOf" srcId="{2FD4441D-184A-4C4E-AB1D-2C980A2EB6DD}" destId="{DD58131A-46DA-4FED-9089-B1A59A305ED6}" srcOrd="0" destOrd="0" presId="urn:microsoft.com/office/officeart/2009/3/layout/StepUpProcess"/>
    <dgm:cxn modelId="{FB34E28F-17CD-4E91-8459-B65497918DA0}" type="presParOf" srcId="{2FD4441D-184A-4C4E-AB1D-2C980A2EB6DD}" destId="{8A7D2DCD-7D46-4B29-AB75-73C4AC57D585}" srcOrd="1" destOrd="0" presId="urn:microsoft.com/office/officeart/2009/3/layout/StepUpProcess"/>
    <dgm:cxn modelId="{8EA54A70-79D4-4BAC-8F4C-DC13E8C57E78}" type="presParOf" srcId="{2FD4441D-184A-4C4E-AB1D-2C980A2EB6DD}" destId="{1C5F71E2-48F9-4F29-9F63-D7DF36EA62A1}" srcOrd="2" destOrd="0" presId="urn:microsoft.com/office/officeart/2009/3/layout/StepUpProcess"/>
    <dgm:cxn modelId="{2EAB5ABC-FDB1-4C15-ADE2-AAA0CBD952B2}" type="presParOf" srcId="{7B0D260E-7699-44A5-9CFA-0371F739AEFE}" destId="{74A18D8C-0B50-41AB-A454-E23C2A4FB6DC}" srcOrd="5" destOrd="0" presId="urn:microsoft.com/office/officeart/2009/3/layout/StepUpProcess"/>
    <dgm:cxn modelId="{CC7F3531-F198-4D90-A2FD-EA97BEB380F9}" type="presParOf" srcId="{74A18D8C-0B50-41AB-A454-E23C2A4FB6DC}" destId="{60DBA61F-8C45-445D-9617-E46F071CC5E3}" srcOrd="0" destOrd="0" presId="urn:microsoft.com/office/officeart/2009/3/layout/StepUpProcess"/>
    <dgm:cxn modelId="{957BCD1B-384E-4226-9B81-E4572251985A}" type="presParOf" srcId="{7B0D260E-7699-44A5-9CFA-0371F739AEFE}" destId="{4D9095CF-1662-458A-A469-29AA378A520E}" srcOrd="6" destOrd="0" presId="urn:microsoft.com/office/officeart/2009/3/layout/StepUpProcess"/>
    <dgm:cxn modelId="{3F8ACED2-3A39-4EBE-B316-09E30C95A4C0}" type="presParOf" srcId="{4D9095CF-1662-458A-A469-29AA378A520E}" destId="{3E9183BA-E961-402E-B34C-053A1FCC84DA}" srcOrd="0" destOrd="0" presId="urn:microsoft.com/office/officeart/2009/3/layout/StepUpProcess"/>
    <dgm:cxn modelId="{C5B9E0B1-AAF1-4126-A588-FA9198666FFF}" type="presParOf" srcId="{4D9095CF-1662-458A-A469-29AA378A520E}" destId="{1B607784-5AE8-4C20-A538-06D5051289E9}" srcOrd="1" destOrd="0" presId="urn:microsoft.com/office/officeart/2009/3/layout/StepUpProcess"/>
    <dgm:cxn modelId="{29AC6A1D-34C9-48B7-99F5-9F82786912E4}" type="presParOf" srcId="{4D9095CF-1662-458A-A469-29AA378A520E}" destId="{E5AD77F7-8E7E-43DE-8E1B-42F36FD066C6}" srcOrd="2" destOrd="0" presId="urn:microsoft.com/office/officeart/2009/3/layout/StepUpProcess"/>
    <dgm:cxn modelId="{123C6075-6288-4AC0-A433-043BB61317DA}" type="presParOf" srcId="{7B0D260E-7699-44A5-9CFA-0371F739AEFE}" destId="{5D942443-9BAD-46F5-90E6-3FCDDD3917B3}" srcOrd="7" destOrd="0" presId="urn:microsoft.com/office/officeart/2009/3/layout/StepUpProcess"/>
    <dgm:cxn modelId="{7FD17DAD-875B-49AA-8E5F-370E3D5934DA}" type="presParOf" srcId="{5D942443-9BAD-46F5-90E6-3FCDDD3917B3}" destId="{77FC788F-69AB-4E4E-89B5-ADA2CE0CDC29}" srcOrd="0" destOrd="0" presId="urn:microsoft.com/office/officeart/2009/3/layout/StepUpProcess"/>
    <dgm:cxn modelId="{F81DDA21-F7F8-46F5-942E-44C59EA4741A}" type="presParOf" srcId="{7B0D260E-7699-44A5-9CFA-0371F739AEFE}" destId="{8C3FD14D-C963-4486-8889-25F2A0F723A5}" srcOrd="8" destOrd="0" presId="urn:microsoft.com/office/officeart/2009/3/layout/StepUpProcess"/>
    <dgm:cxn modelId="{0EF9492E-63A6-435C-B17A-3346642807DE}" type="presParOf" srcId="{8C3FD14D-C963-4486-8889-25F2A0F723A5}" destId="{4FA419F4-DC9F-40D7-866E-C529B27BDB38}" srcOrd="0" destOrd="0" presId="urn:microsoft.com/office/officeart/2009/3/layout/StepUpProcess"/>
    <dgm:cxn modelId="{CAA3913D-FFF7-4120-89A2-9AA7BF93F252}" type="presParOf" srcId="{8C3FD14D-C963-4486-8889-25F2A0F723A5}" destId="{F0338571-AFAA-44B5-97E1-9F53BD8911D5}" srcOrd="1" destOrd="0" presId="urn:microsoft.com/office/officeart/2009/3/layout/StepUpProcess"/>
    <dgm:cxn modelId="{2E71C597-6337-48B8-B039-6D651CBB9B52}" type="presParOf" srcId="{8C3FD14D-C963-4486-8889-25F2A0F723A5}" destId="{F3CD81B6-47D9-445C-B560-9B24F1EBC53F}" srcOrd="2" destOrd="0" presId="urn:microsoft.com/office/officeart/2009/3/layout/StepUpProcess"/>
    <dgm:cxn modelId="{E7E8FAC2-0DC8-47AD-9756-E8795D5595F1}" type="presParOf" srcId="{7B0D260E-7699-44A5-9CFA-0371F739AEFE}" destId="{BFEB6CAE-44E3-4960-A3FB-0E62D1DEE16A}" srcOrd="9" destOrd="0" presId="urn:microsoft.com/office/officeart/2009/3/layout/StepUpProcess"/>
    <dgm:cxn modelId="{EE7AEC1D-29AD-4B03-9BC0-AF50F7F480A1}" type="presParOf" srcId="{BFEB6CAE-44E3-4960-A3FB-0E62D1DEE16A}" destId="{3CD6CC2C-3505-4566-8353-14DC8EF9EB22}" srcOrd="0" destOrd="0" presId="urn:microsoft.com/office/officeart/2009/3/layout/StepUpProcess"/>
    <dgm:cxn modelId="{AE2F82B9-DCE5-4B57-8A40-E9A783606CA7}" type="presParOf" srcId="{7B0D260E-7699-44A5-9CFA-0371F739AEFE}" destId="{50307703-C0B4-4BF8-958B-896F059143F1}" srcOrd="10" destOrd="0" presId="urn:microsoft.com/office/officeart/2009/3/layout/StepUpProcess"/>
    <dgm:cxn modelId="{14C0D61E-462D-4722-BC64-7740511D6EF5}" type="presParOf" srcId="{50307703-C0B4-4BF8-958B-896F059143F1}" destId="{682CAE83-6B1B-43A6-BC63-6284B2658483}" srcOrd="0" destOrd="0" presId="urn:microsoft.com/office/officeart/2009/3/layout/StepUpProcess"/>
    <dgm:cxn modelId="{F2CDE29E-7333-4619-826E-DA847E5EF465}" type="presParOf" srcId="{50307703-C0B4-4BF8-958B-896F059143F1}" destId="{258F16D9-9997-4354-A9D3-0F1E83371A0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E9EB1D-B890-4D89-8107-4A1106FD35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456047-D7DD-4A22-B5B9-A78AE3E51476}">
      <dgm:prSet/>
      <dgm:spPr/>
      <dgm:t>
        <a:bodyPr/>
        <a:lstStyle/>
        <a:p>
          <a:pPr>
            <a:lnSpc>
              <a:spcPct val="100000"/>
            </a:lnSpc>
          </a:pPr>
          <a:r>
            <a:rPr lang="en-US" baseline="0" dirty="0"/>
            <a:t>For </a:t>
          </a:r>
          <a:r>
            <a:rPr lang="en-US" b="1" baseline="0" dirty="0"/>
            <a:t>Science </a:t>
          </a:r>
          <a:r>
            <a:rPr lang="en-US" baseline="0" dirty="0"/>
            <a:t>programs</a:t>
          </a:r>
          <a:endParaRPr lang="en-US" dirty="0"/>
        </a:p>
      </dgm:t>
    </dgm:pt>
    <dgm:pt modelId="{4D6BF45B-936A-4931-A416-98FC19525FF5}" type="parTrans" cxnId="{B8639A4C-22F8-4722-BF64-23A86A592414}">
      <dgm:prSet/>
      <dgm:spPr/>
      <dgm:t>
        <a:bodyPr/>
        <a:lstStyle/>
        <a:p>
          <a:endParaRPr lang="en-US"/>
        </a:p>
      </dgm:t>
    </dgm:pt>
    <dgm:pt modelId="{0790814D-1427-45F4-ADDB-CD69381B522E}" type="sibTrans" cxnId="{B8639A4C-22F8-4722-BF64-23A86A592414}">
      <dgm:prSet/>
      <dgm:spPr/>
      <dgm:t>
        <a:bodyPr/>
        <a:lstStyle/>
        <a:p>
          <a:endParaRPr lang="en-US"/>
        </a:p>
      </dgm:t>
    </dgm:pt>
    <dgm:pt modelId="{1810262D-AE0D-487A-8DCB-177C01872577}">
      <dgm:prSet/>
      <dgm:spPr/>
      <dgm:t>
        <a:bodyPr/>
        <a:lstStyle/>
        <a:p>
          <a:pPr>
            <a:lnSpc>
              <a:spcPct val="100000"/>
            </a:lnSpc>
          </a:pPr>
          <a:r>
            <a:rPr lang="en-US" i="0" baseline="0"/>
            <a:t>Enriched Math, Chem., etc.</a:t>
          </a:r>
          <a:endParaRPr lang="en-US"/>
        </a:p>
      </dgm:t>
    </dgm:pt>
    <dgm:pt modelId="{4850ADAF-CEBD-4F25-8375-4CAA68F015D2}" type="parTrans" cxnId="{B07E2730-C65D-4286-98D5-9829AC093996}">
      <dgm:prSet/>
      <dgm:spPr/>
      <dgm:t>
        <a:bodyPr/>
        <a:lstStyle/>
        <a:p>
          <a:endParaRPr lang="en-US"/>
        </a:p>
      </dgm:t>
    </dgm:pt>
    <dgm:pt modelId="{AD8C08DB-DD82-4804-B394-5A7C1030D9B3}" type="sibTrans" cxnId="{B07E2730-C65D-4286-98D5-9829AC093996}">
      <dgm:prSet/>
      <dgm:spPr/>
      <dgm:t>
        <a:bodyPr/>
        <a:lstStyle/>
        <a:p>
          <a:endParaRPr lang="en-US"/>
        </a:p>
      </dgm:t>
    </dgm:pt>
    <dgm:pt modelId="{D0FDE8FE-7799-4B9D-B947-5CCC9DBC1E73}">
      <dgm:prSet/>
      <dgm:spPr/>
      <dgm:t>
        <a:bodyPr/>
        <a:lstStyle/>
        <a:p>
          <a:pPr>
            <a:lnSpc>
              <a:spcPct val="100000"/>
            </a:lnSpc>
          </a:pPr>
          <a:r>
            <a:rPr lang="en-US" i="0" baseline="0" dirty="0"/>
            <a:t>For Tech. programs, especially </a:t>
          </a:r>
          <a:r>
            <a:rPr lang="en-US" b="1" i="0" baseline="0" dirty="0"/>
            <a:t>Medical or Social </a:t>
          </a:r>
          <a:r>
            <a:rPr lang="en-US" i="0" baseline="0" dirty="0" err="1"/>
            <a:t>techonologies</a:t>
          </a:r>
          <a:endParaRPr lang="en-US" dirty="0"/>
        </a:p>
      </dgm:t>
    </dgm:pt>
    <dgm:pt modelId="{376552F1-C21C-4F60-AA01-F2E17D62B2C7}" type="parTrans" cxnId="{41259760-F523-4FCA-A72A-40C7D14990C2}">
      <dgm:prSet/>
      <dgm:spPr/>
      <dgm:t>
        <a:bodyPr/>
        <a:lstStyle/>
        <a:p>
          <a:endParaRPr lang="en-US"/>
        </a:p>
      </dgm:t>
    </dgm:pt>
    <dgm:pt modelId="{1253FA44-19A9-4D30-972C-6DD9E614160A}" type="sibTrans" cxnId="{41259760-F523-4FCA-A72A-40C7D14990C2}">
      <dgm:prSet/>
      <dgm:spPr/>
      <dgm:t>
        <a:bodyPr/>
        <a:lstStyle/>
        <a:p>
          <a:endParaRPr lang="en-US"/>
        </a:p>
      </dgm:t>
    </dgm:pt>
    <dgm:pt modelId="{06BCC366-645C-4342-9BFC-5932675F38C3}">
      <dgm:prSet/>
      <dgm:spPr/>
      <dgm:t>
        <a:bodyPr/>
        <a:lstStyle/>
        <a:p>
          <a:pPr>
            <a:lnSpc>
              <a:spcPct val="100000"/>
            </a:lnSpc>
          </a:pPr>
          <a:r>
            <a:rPr lang="en-US" i="0" baseline="0"/>
            <a:t>Letter of Intent</a:t>
          </a:r>
          <a:endParaRPr lang="en-US"/>
        </a:p>
      </dgm:t>
    </dgm:pt>
    <dgm:pt modelId="{2B153223-3C7C-48AD-8C70-1338F8053C93}" type="parTrans" cxnId="{C183402C-DE64-463C-86D2-E1B4B9E7016C}">
      <dgm:prSet/>
      <dgm:spPr/>
      <dgm:t>
        <a:bodyPr/>
        <a:lstStyle/>
        <a:p>
          <a:endParaRPr lang="en-US"/>
        </a:p>
      </dgm:t>
    </dgm:pt>
    <dgm:pt modelId="{CC1DE05D-94D4-4E31-8399-22533B77B3F0}" type="sibTrans" cxnId="{C183402C-DE64-463C-86D2-E1B4B9E7016C}">
      <dgm:prSet/>
      <dgm:spPr/>
      <dgm:t>
        <a:bodyPr/>
        <a:lstStyle/>
        <a:p>
          <a:endParaRPr lang="en-US"/>
        </a:p>
      </dgm:t>
    </dgm:pt>
    <dgm:pt modelId="{AB76EE61-A9E9-45BE-94CC-75002FE1A324}">
      <dgm:prSet/>
      <dgm:spPr/>
      <dgm:t>
        <a:bodyPr/>
        <a:lstStyle/>
        <a:p>
          <a:pPr>
            <a:lnSpc>
              <a:spcPct val="100000"/>
            </a:lnSpc>
          </a:pPr>
          <a:r>
            <a:rPr lang="en-US" i="0" baseline="0"/>
            <a:t>Interview</a:t>
          </a:r>
          <a:endParaRPr lang="en-US"/>
        </a:p>
      </dgm:t>
    </dgm:pt>
    <dgm:pt modelId="{5C3D6C4A-D2A4-4F78-AFC4-B77FEBE97D32}" type="parTrans" cxnId="{8D05DD40-D3AA-4325-9144-AA09AB5B2B29}">
      <dgm:prSet/>
      <dgm:spPr/>
      <dgm:t>
        <a:bodyPr/>
        <a:lstStyle/>
        <a:p>
          <a:endParaRPr lang="en-US"/>
        </a:p>
      </dgm:t>
    </dgm:pt>
    <dgm:pt modelId="{8B58E857-1965-4FE8-A4D0-5F12A48F10B3}" type="sibTrans" cxnId="{8D05DD40-D3AA-4325-9144-AA09AB5B2B29}">
      <dgm:prSet/>
      <dgm:spPr/>
      <dgm:t>
        <a:bodyPr/>
        <a:lstStyle/>
        <a:p>
          <a:endParaRPr lang="en-US"/>
        </a:p>
      </dgm:t>
    </dgm:pt>
    <dgm:pt modelId="{B88F4D0B-D600-4C8A-B7D6-0666AD5CF800}">
      <dgm:prSet/>
      <dgm:spPr/>
      <dgm:t>
        <a:bodyPr/>
        <a:lstStyle/>
        <a:p>
          <a:pPr>
            <a:lnSpc>
              <a:spcPct val="100000"/>
            </a:lnSpc>
          </a:pPr>
          <a:r>
            <a:rPr lang="en-US" i="0" baseline="0" dirty="0"/>
            <a:t>For</a:t>
          </a:r>
          <a:r>
            <a:rPr lang="en-US" b="1" i="0" baseline="0" dirty="0"/>
            <a:t> Performing Arts</a:t>
          </a:r>
          <a:r>
            <a:rPr lang="en-US" i="0" baseline="0" dirty="0"/>
            <a:t> programs</a:t>
          </a:r>
          <a:endParaRPr lang="en-US" dirty="0"/>
        </a:p>
      </dgm:t>
    </dgm:pt>
    <dgm:pt modelId="{CBD716C7-263C-41DF-8850-0708CEE97B5A}" type="parTrans" cxnId="{18F1C882-46A6-4638-A473-87273AFE2933}">
      <dgm:prSet/>
      <dgm:spPr/>
      <dgm:t>
        <a:bodyPr/>
        <a:lstStyle/>
        <a:p>
          <a:endParaRPr lang="en-US"/>
        </a:p>
      </dgm:t>
    </dgm:pt>
    <dgm:pt modelId="{B981C2F7-7B46-4EA4-B0C2-D7D75C00E343}" type="sibTrans" cxnId="{18F1C882-46A6-4638-A473-87273AFE2933}">
      <dgm:prSet/>
      <dgm:spPr/>
      <dgm:t>
        <a:bodyPr/>
        <a:lstStyle/>
        <a:p>
          <a:endParaRPr lang="en-US"/>
        </a:p>
      </dgm:t>
    </dgm:pt>
    <dgm:pt modelId="{D7F4A02F-DCA4-43D0-B6B3-D856269164CD}">
      <dgm:prSet/>
      <dgm:spPr/>
      <dgm:t>
        <a:bodyPr/>
        <a:lstStyle/>
        <a:p>
          <a:pPr>
            <a:lnSpc>
              <a:spcPct val="100000"/>
            </a:lnSpc>
          </a:pPr>
          <a:r>
            <a:rPr lang="en-US" i="0" baseline="0"/>
            <a:t>Audition</a:t>
          </a:r>
          <a:endParaRPr lang="en-US"/>
        </a:p>
      </dgm:t>
    </dgm:pt>
    <dgm:pt modelId="{FAC14979-CA01-47AA-A215-539076F8FF69}" type="parTrans" cxnId="{FBA5E5CE-6D27-4188-BB95-208762930C0C}">
      <dgm:prSet/>
      <dgm:spPr/>
      <dgm:t>
        <a:bodyPr/>
        <a:lstStyle/>
        <a:p>
          <a:endParaRPr lang="en-US"/>
        </a:p>
      </dgm:t>
    </dgm:pt>
    <dgm:pt modelId="{3AEA64AC-700F-482A-A248-A6350B41C806}" type="sibTrans" cxnId="{FBA5E5CE-6D27-4188-BB95-208762930C0C}">
      <dgm:prSet/>
      <dgm:spPr/>
      <dgm:t>
        <a:bodyPr/>
        <a:lstStyle/>
        <a:p>
          <a:endParaRPr lang="en-US"/>
        </a:p>
      </dgm:t>
    </dgm:pt>
    <dgm:pt modelId="{5C306D05-4229-47A9-87A0-268FC8D5D0EC}">
      <dgm:prSet/>
      <dgm:spPr/>
      <dgm:t>
        <a:bodyPr/>
        <a:lstStyle/>
        <a:p>
          <a:pPr>
            <a:lnSpc>
              <a:spcPct val="100000"/>
            </a:lnSpc>
          </a:pPr>
          <a:r>
            <a:rPr lang="en-US" i="0" baseline="0"/>
            <a:t>For </a:t>
          </a:r>
          <a:r>
            <a:rPr lang="en-US" b="1" i="0" baseline="0"/>
            <a:t>Paramedic and Police Technology</a:t>
          </a:r>
          <a:endParaRPr lang="en-US"/>
        </a:p>
      </dgm:t>
    </dgm:pt>
    <dgm:pt modelId="{CF75D59A-A59A-42ED-A866-A60C59F85480}" type="parTrans" cxnId="{7110C811-395F-439A-BD90-EB2BE306FAED}">
      <dgm:prSet/>
      <dgm:spPr/>
      <dgm:t>
        <a:bodyPr/>
        <a:lstStyle/>
        <a:p>
          <a:endParaRPr lang="en-US"/>
        </a:p>
      </dgm:t>
    </dgm:pt>
    <dgm:pt modelId="{B777C6A0-099A-40CE-B691-821563E0294F}" type="sibTrans" cxnId="{7110C811-395F-439A-BD90-EB2BE306FAED}">
      <dgm:prSet/>
      <dgm:spPr/>
      <dgm:t>
        <a:bodyPr/>
        <a:lstStyle/>
        <a:p>
          <a:endParaRPr lang="en-US"/>
        </a:p>
      </dgm:t>
    </dgm:pt>
    <dgm:pt modelId="{2AC0D1E8-9C86-45E9-BA3E-7DD39A956D03}">
      <dgm:prSet/>
      <dgm:spPr/>
      <dgm:t>
        <a:bodyPr/>
        <a:lstStyle/>
        <a:p>
          <a:pPr>
            <a:lnSpc>
              <a:spcPct val="100000"/>
            </a:lnSpc>
          </a:pPr>
          <a:r>
            <a:rPr lang="en-US" i="0" baseline="0"/>
            <a:t>Driver’s License</a:t>
          </a:r>
          <a:endParaRPr lang="en-US"/>
        </a:p>
      </dgm:t>
    </dgm:pt>
    <dgm:pt modelId="{48B1BC50-1085-4B50-A168-5CC63B2B7FCC}" type="parTrans" cxnId="{4FE14513-8453-4807-8D9C-2155F7031917}">
      <dgm:prSet/>
      <dgm:spPr/>
      <dgm:t>
        <a:bodyPr/>
        <a:lstStyle/>
        <a:p>
          <a:endParaRPr lang="en-US"/>
        </a:p>
      </dgm:t>
    </dgm:pt>
    <dgm:pt modelId="{95168562-4EA1-4A05-99C6-BEAA4F7759AB}" type="sibTrans" cxnId="{4FE14513-8453-4807-8D9C-2155F7031917}">
      <dgm:prSet/>
      <dgm:spPr/>
      <dgm:t>
        <a:bodyPr/>
        <a:lstStyle/>
        <a:p>
          <a:endParaRPr lang="en-US"/>
        </a:p>
      </dgm:t>
    </dgm:pt>
    <dgm:pt modelId="{3157380C-4238-43E8-AB4A-CE90D9D1F6A2}">
      <dgm:prSet/>
      <dgm:spPr/>
      <dgm:t>
        <a:bodyPr/>
        <a:lstStyle/>
        <a:p>
          <a:pPr>
            <a:lnSpc>
              <a:spcPct val="100000"/>
            </a:lnSpc>
          </a:pPr>
          <a:r>
            <a:rPr lang="en-US" i="0" baseline="0"/>
            <a:t>Physical Testing</a:t>
          </a:r>
          <a:endParaRPr lang="en-US"/>
        </a:p>
      </dgm:t>
    </dgm:pt>
    <dgm:pt modelId="{0CE3F0BC-A40A-43C9-A987-C10B07B0B00E}" type="parTrans" cxnId="{6793264A-FCC2-4354-9E83-4FC2B0F892C2}">
      <dgm:prSet/>
      <dgm:spPr/>
      <dgm:t>
        <a:bodyPr/>
        <a:lstStyle/>
        <a:p>
          <a:endParaRPr lang="en-US"/>
        </a:p>
      </dgm:t>
    </dgm:pt>
    <dgm:pt modelId="{6711DB54-D16B-4393-958B-94DB7279D0E7}" type="sibTrans" cxnId="{6793264A-FCC2-4354-9E83-4FC2B0F892C2}">
      <dgm:prSet/>
      <dgm:spPr/>
      <dgm:t>
        <a:bodyPr/>
        <a:lstStyle/>
        <a:p>
          <a:endParaRPr lang="en-US"/>
        </a:p>
      </dgm:t>
    </dgm:pt>
    <dgm:pt modelId="{F7C074E5-3B01-411C-B7C3-8276106DE9CB}">
      <dgm:prSet/>
      <dgm:spPr/>
      <dgm:t>
        <a:bodyPr/>
        <a:lstStyle/>
        <a:p>
          <a:pPr>
            <a:lnSpc>
              <a:spcPct val="100000"/>
            </a:lnSpc>
          </a:pPr>
          <a:r>
            <a:rPr lang="en-US" baseline="0" dirty="0"/>
            <a:t>For </a:t>
          </a:r>
          <a:r>
            <a:rPr lang="en-US" b="1" baseline="0" dirty="0"/>
            <a:t>Arts</a:t>
          </a:r>
          <a:r>
            <a:rPr lang="en-US" baseline="0" dirty="0"/>
            <a:t> programs</a:t>
          </a:r>
          <a:endParaRPr lang="en-US" dirty="0"/>
        </a:p>
      </dgm:t>
    </dgm:pt>
    <dgm:pt modelId="{37F8A97A-582E-4B92-98AF-D24128A0C28F}" type="parTrans" cxnId="{0792655D-8BFE-469B-923F-E9B5795D6A0D}">
      <dgm:prSet/>
      <dgm:spPr/>
      <dgm:t>
        <a:bodyPr/>
        <a:lstStyle/>
        <a:p>
          <a:endParaRPr lang="en-US"/>
        </a:p>
      </dgm:t>
    </dgm:pt>
    <dgm:pt modelId="{B5D4ECF5-824B-4C36-B0CA-19D0F1858459}" type="sibTrans" cxnId="{0792655D-8BFE-469B-923F-E9B5795D6A0D}">
      <dgm:prSet/>
      <dgm:spPr/>
      <dgm:t>
        <a:bodyPr/>
        <a:lstStyle/>
        <a:p>
          <a:endParaRPr lang="en-US"/>
        </a:p>
      </dgm:t>
    </dgm:pt>
    <dgm:pt modelId="{ED6A8E6F-FC09-419F-BB3F-71394B6CAD40}">
      <dgm:prSet/>
      <dgm:spPr/>
      <dgm:t>
        <a:bodyPr/>
        <a:lstStyle/>
        <a:p>
          <a:pPr>
            <a:lnSpc>
              <a:spcPct val="100000"/>
            </a:lnSpc>
          </a:pPr>
          <a:r>
            <a:rPr lang="en-US" i="0" baseline="0"/>
            <a:t>Portfolio</a:t>
          </a:r>
          <a:endParaRPr lang="en-US"/>
        </a:p>
      </dgm:t>
    </dgm:pt>
    <dgm:pt modelId="{01375114-B90A-4D86-B050-E25F69E681EC}" type="parTrans" cxnId="{F007E79E-D8A6-4A6B-A8D9-0220C9AE5A59}">
      <dgm:prSet/>
      <dgm:spPr/>
      <dgm:t>
        <a:bodyPr/>
        <a:lstStyle/>
        <a:p>
          <a:endParaRPr lang="en-US"/>
        </a:p>
      </dgm:t>
    </dgm:pt>
    <dgm:pt modelId="{4022F997-15AA-425A-B97B-256A55455925}" type="sibTrans" cxnId="{F007E79E-D8A6-4A6B-A8D9-0220C9AE5A59}">
      <dgm:prSet/>
      <dgm:spPr/>
      <dgm:t>
        <a:bodyPr/>
        <a:lstStyle/>
        <a:p>
          <a:endParaRPr lang="en-US"/>
        </a:p>
      </dgm:t>
    </dgm:pt>
    <dgm:pt modelId="{4E92F753-5C70-4AD4-9C1F-E8CF04E80636}" type="pres">
      <dgm:prSet presAssocID="{CAE9EB1D-B890-4D89-8107-4A1106FD35EB}" presName="root" presStyleCnt="0">
        <dgm:presLayoutVars>
          <dgm:dir/>
          <dgm:resizeHandles val="exact"/>
        </dgm:presLayoutVars>
      </dgm:prSet>
      <dgm:spPr/>
    </dgm:pt>
    <dgm:pt modelId="{3DC4303F-0306-4091-8C09-0D8C9378F523}" type="pres">
      <dgm:prSet presAssocID="{F9456047-D7DD-4A22-B5B9-A78AE3E51476}" presName="compNode" presStyleCnt="0"/>
      <dgm:spPr/>
    </dgm:pt>
    <dgm:pt modelId="{537CCD31-A1D4-495F-A04D-FF08523839CD}" type="pres">
      <dgm:prSet presAssocID="{F9456047-D7DD-4A22-B5B9-A78AE3E51476}" presName="bgRect" presStyleLbl="bgShp" presStyleIdx="0" presStyleCnt="5"/>
      <dgm:spPr/>
    </dgm:pt>
    <dgm:pt modelId="{0DB867B9-C339-4258-B784-F841523068B9}" type="pres">
      <dgm:prSet presAssocID="{F9456047-D7DD-4A22-B5B9-A78AE3E5147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3A4E4F9E-65E0-49FA-9799-078BAD7902FA}" type="pres">
      <dgm:prSet presAssocID="{F9456047-D7DD-4A22-B5B9-A78AE3E51476}" presName="spaceRect" presStyleCnt="0"/>
      <dgm:spPr/>
    </dgm:pt>
    <dgm:pt modelId="{D72F10D8-64E4-46E9-BD2E-E2A37AC33E7F}" type="pres">
      <dgm:prSet presAssocID="{F9456047-D7DD-4A22-B5B9-A78AE3E51476}" presName="parTx" presStyleLbl="revTx" presStyleIdx="0" presStyleCnt="10">
        <dgm:presLayoutVars>
          <dgm:chMax val="0"/>
          <dgm:chPref val="0"/>
        </dgm:presLayoutVars>
      </dgm:prSet>
      <dgm:spPr/>
    </dgm:pt>
    <dgm:pt modelId="{7E8D2971-CA7F-4015-9CC5-E1E0ECAF80C3}" type="pres">
      <dgm:prSet presAssocID="{F9456047-D7DD-4A22-B5B9-A78AE3E51476}" presName="desTx" presStyleLbl="revTx" presStyleIdx="1" presStyleCnt="10">
        <dgm:presLayoutVars/>
      </dgm:prSet>
      <dgm:spPr/>
    </dgm:pt>
    <dgm:pt modelId="{D4C19478-751C-4F3E-A234-B1B09E217464}" type="pres">
      <dgm:prSet presAssocID="{0790814D-1427-45F4-ADDB-CD69381B522E}" presName="sibTrans" presStyleCnt="0"/>
      <dgm:spPr/>
    </dgm:pt>
    <dgm:pt modelId="{3E85CBD1-CC32-4D93-83F0-1F41F9204DB6}" type="pres">
      <dgm:prSet presAssocID="{D0FDE8FE-7799-4B9D-B947-5CCC9DBC1E73}" presName="compNode" presStyleCnt="0"/>
      <dgm:spPr/>
    </dgm:pt>
    <dgm:pt modelId="{D6BFFF6E-BFF6-4AC3-B85C-8B0DBC69CBD1}" type="pres">
      <dgm:prSet presAssocID="{D0FDE8FE-7799-4B9D-B947-5CCC9DBC1E73}" presName="bgRect" presStyleLbl="bgShp" presStyleIdx="1" presStyleCnt="5"/>
      <dgm:spPr/>
    </dgm:pt>
    <dgm:pt modelId="{484076FD-500C-454F-94DB-A0768503A979}" type="pres">
      <dgm:prSet presAssocID="{D0FDE8FE-7799-4B9D-B947-5CCC9DBC1E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66B0F933-6AD1-41C0-949D-FF5366135AEA}" type="pres">
      <dgm:prSet presAssocID="{D0FDE8FE-7799-4B9D-B947-5CCC9DBC1E73}" presName="spaceRect" presStyleCnt="0"/>
      <dgm:spPr/>
    </dgm:pt>
    <dgm:pt modelId="{6427C394-4B54-4041-A041-5C61019D2083}" type="pres">
      <dgm:prSet presAssocID="{D0FDE8FE-7799-4B9D-B947-5CCC9DBC1E73}" presName="parTx" presStyleLbl="revTx" presStyleIdx="2" presStyleCnt="10">
        <dgm:presLayoutVars>
          <dgm:chMax val="0"/>
          <dgm:chPref val="0"/>
        </dgm:presLayoutVars>
      </dgm:prSet>
      <dgm:spPr/>
    </dgm:pt>
    <dgm:pt modelId="{67DC91F5-838E-46D4-A1DC-B4B64016D81D}" type="pres">
      <dgm:prSet presAssocID="{D0FDE8FE-7799-4B9D-B947-5CCC9DBC1E73}" presName="desTx" presStyleLbl="revTx" presStyleIdx="3" presStyleCnt="10">
        <dgm:presLayoutVars/>
      </dgm:prSet>
      <dgm:spPr/>
    </dgm:pt>
    <dgm:pt modelId="{9EA188EF-D779-4512-A838-60681DF17D95}" type="pres">
      <dgm:prSet presAssocID="{1253FA44-19A9-4D30-972C-6DD9E614160A}" presName="sibTrans" presStyleCnt="0"/>
      <dgm:spPr/>
    </dgm:pt>
    <dgm:pt modelId="{7E8CA712-4C18-4CCF-9095-7F73BEA3347E}" type="pres">
      <dgm:prSet presAssocID="{B88F4D0B-D600-4C8A-B7D6-0666AD5CF800}" presName="compNode" presStyleCnt="0"/>
      <dgm:spPr/>
    </dgm:pt>
    <dgm:pt modelId="{82061D7B-F5E3-49D7-9FCF-C68E8AD27BE9}" type="pres">
      <dgm:prSet presAssocID="{B88F4D0B-D600-4C8A-B7D6-0666AD5CF800}" presName="bgRect" presStyleLbl="bgShp" presStyleIdx="2" presStyleCnt="5"/>
      <dgm:spPr/>
    </dgm:pt>
    <dgm:pt modelId="{71DB896E-241D-455D-A55C-2FB8401C3CA7}" type="pres">
      <dgm:prSet presAssocID="{B88F4D0B-D600-4C8A-B7D6-0666AD5CF80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00012F6B-D42B-43AA-9687-E2785932EE22}" type="pres">
      <dgm:prSet presAssocID="{B88F4D0B-D600-4C8A-B7D6-0666AD5CF800}" presName="spaceRect" presStyleCnt="0"/>
      <dgm:spPr/>
    </dgm:pt>
    <dgm:pt modelId="{073C98E8-1ADC-41F7-8F5D-AD392BB9CC87}" type="pres">
      <dgm:prSet presAssocID="{B88F4D0B-D600-4C8A-B7D6-0666AD5CF800}" presName="parTx" presStyleLbl="revTx" presStyleIdx="4" presStyleCnt="10">
        <dgm:presLayoutVars>
          <dgm:chMax val="0"/>
          <dgm:chPref val="0"/>
        </dgm:presLayoutVars>
      </dgm:prSet>
      <dgm:spPr/>
    </dgm:pt>
    <dgm:pt modelId="{EA101A16-C700-4EC3-8C85-63F8A801D8E9}" type="pres">
      <dgm:prSet presAssocID="{B88F4D0B-D600-4C8A-B7D6-0666AD5CF800}" presName="desTx" presStyleLbl="revTx" presStyleIdx="5" presStyleCnt="10">
        <dgm:presLayoutVars/>
      </dgm:prSet>
      <dgm:spPr/>
    </dgm:pt>
    <dgm:pt modelId="{1CBD5B45-A22A-46E0-8120-8F51E994F4DA}" type="pres">
      <dgm:prSet presAssocID="{B981C2F7-7B46-4EA4-B0C2-D7D75C00E343}" presName="sibTrans" presStyleCnt="0"/>
      <dgm:spPr/>
    </dgm:pt>
    <dgm:pt modelId="{10058B7E-2323-44C9-B011-691FEAE32821}" type="pres">
      <dgm:prSet presAssocID="{5C306D05-4229-47A9-87A0-268FC8D5D0EC}" presName="compNode" presStyleCnt="0"/>
      <dgm:spPr/>
    </dgm:pt>
    <dgm:pt modelId="{8C0125AE-C35E-448C-9574-6C9506C4B1DF}" type="pres">
      <dgm:prSet presAssocID="{5C306D05-4229-47A9-87A0-268FC8D5D0EC}" presName="bgRect" presStyleLbl="bgShp" presStyleIdx="3" presStyleCnt="5"/>
      <dgm:spPr/>
    </dgm:pt>
    <dgm:pt modelId="{44566AB6-6942-48A3-8554-381D9C4225FE}" type="pres">
      <dgm:prSet presAssocID="{5C306D05-4229-47A9-87A0-268FC8D5D0E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xi"/>
        </a:ext>
      </dgm:extLst>
    </dgm:pt>
    <dgm:pt modelId="{A22A3EEF-D74A-48C7-AEE7-F62A3A778630}" type="pres">
      <dgm:prSet presAssocID="{5C306D05-4229-47A9-87A0-268FC8D5D0EC}" presName="spaceRect" presStyleCnt="0"/>
      <dgm:spPr/>
    </dgm:pt>
    <dgm:pt modelId="{721CE9F8-FC50-4A51-8E22-381D86D130F1}" type="pres">
      <dgm:prSet presAssocID="{5C306D05-4229-47A9-87A0-268FC8D5D0EC}" presName="parTx" presStyleLbl="revTx" presStyleIdx="6" presStyleCnt="10">
        <dgm:presLayoutVars>
          <dgm:chMax val="0"/>
          <dgm:chPref val="0"/>
        </dgm:presLayoutVars>
      </dgm:prSet>
      <dgm:spPr/>
    </dgm:pt>
    <dgm:pt modelId="{9A57F465-E225-414E-A36E-C3F7123AA6E6}" type="pres">
      <dgm:prSet presAssocID="{5C306D05-4229-47A9-87A0-268FC8D5D0EC}" presName="desTx" presStyleLbl="revTx" presStyleIdx="7" presStyleCnt="10">
        <dgm:presLayoutVars/>
      </dgm:prSet>
      <dgm:spPr/>
    </dgm:pt>
    <dgm:pt modelId="{9CD94D2F-90A1-4650-99C3-A7C3822F9346}" type="pres">
      <dgm:prSet presAssocID="{B777C6A0-099A-40CE-B691-821563E0294F}" presName="sibTrans" presStyleCnt="0"/>
      <dgm:spPr/>
    </dgm:pt>
    <dgm:pt modelId="{208814F9-4085-484E-8FB2-2BD5B8246736}" type="pres">
      <dgm:prSet presAssocID="{F7C074E5-3B01-411C-B7C3-8276106DE9CB}" presName="compNode" presStyleCnt="0"/>
      <dgm:spPr/>
    </dgm:pt>
    <dgm:pt modelId="{512C1ECE-6825-4110-90BB-BCCD9860D3BF}" type="pres">
      <dgm:prSet presAssocID="{F7C074E5-3B01-411C-B7C3-8276106DE9CB}" presName="bgRect" presStyleLbl="bgShp" presStyleIdx="4" presStyleCnt="5"/>
      <dgm:spPr/>
    </dgm:pt>
    <dgm:pt modelId="{4C250BD4-6B65-4CC6-BE6A-0D71FE2FF801}" type="pres">
      <dgm:prSet presAssocID="{F7C074E5-3B01-411C-B7C3-8276106DE9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ll paint brush"/>
        </a:ext>
      </dgm:extLst>
    </dgm:pt>
    <dgm:pt modelId="{65F3BD3D-51BE-46A6-9D72-8AE43C97E380}" type="pres">
      <dgm:prSet presAssocID="{F7C074E5-3B01-411C-B7C3-8276106DE9CB}" presName="spaceRect" presStyleCnt="0"/>
      <dgm:spPr/>
    </dgm:pt>
    <dgm:pt modelId="{B7FA3A9A-6FD6-4559-9176-1A7F817D4ABE}" type="pres">
      <dgm:prSet presAssocID="{F7C074E5-3B01-411C-B7C3-8276106DE9CB}" presName="parTx" presStyleLbl="revTx" presStyleIdx="8" presStyleCnt="10">
        <dgm:presLayoutVars>
          <dgm:chMax val="0"/>
          <dgm:chPref val="0"/>
        </dgm:presLayoutVars>
      </dgm:prSet>
      <dgm:spPr/>
    </dgm:pt>
    <dgm:pt modelId="{C7858844-5D15-48F4-B594-370289CF7C40}" type="pres">
      <dgm:prSet presAssocID="{F7C074E5-3B01-411C-B7C3-8276106DE9CB}" presName="desTx" presStyleLbl="revTx" presStyleIdx="9" presStyleCnt="10">
        <dgm:presLayoutVars/>
      </dgm:prSet>
      <dgm:spPr/>
    </dgm:pt>
  </dgm:ptLst>
  <dgm:cxnLst>
    <dgm:cxn modelId="{7110C811-395F-439A-BD90-EB2BE306FAED}" srcId="{CAE9EB1D-B890-4D89-8107-4A1106FD35EB}" destId="{5C306D05-4229-47A9-87A0-268FC8D5D0EC}" srcOrd="3" destOrd="0" parTransId="{CF75D59A-A59A-42ED-A866-A60C59F85480}" sibTransId="{B777C6A0-099A-40CE-B691-821563E0294F}"/>
    <dgm:cxn modelId="{4FE14513-8453-4807-8D9C-2155F7031917}" srcId="{5C306D05-4229-47A9-87A0-268FC8D5D0EC}" destId="{2AC0D1E8-9C86-45E9-BA3E-7DD39A956D03}" srcOrd="0" destOrd="0" parTransId="{48B1BC50-1085-4B50-A168-5CC63B2B7FCC}" sibTransId="{95168562-4EA1-4A05-99C6-BEAA4F7759AB}"/>
    <dgm:cxn modelId="{B4E0BB15-AE15-4076-BEF1-DD200881C9DF}" type="presOf" srcId="{1810262D-AE0D-487A-8DCB-177C01872577}" destId="{7E8D2971-CA7F-4015-9CC5-E1E0ECAF80C3}" srcOrd="0" destOrd="0" presId="urn:microsoft.com/office/officeart/2018/2/layout/IconVerticalSolidList"/>
    <dgm:cxn modelId="{1D0C4C23-532C-4DBE-B1B2-D964343EC060}" type="presOf" srcId="{F7C074E5-3B01-411C-B7C3-8276106DE9CB}" destId="{B7FA3A9A-6FD6-4559-9176-1A7F817D4ABE}" srcOrd="0" destOrd="0" presId="urn:microsoft.com/office/officeart/2018/2/layout/IconVerticalSolidList"/>
    <dgm:cxn modelId="{C183402C-DE64-463C-86D2-E1B4B9E7016C}" srcId="{D0FDE8FE-7799-4B9D-B947-5CCC9DBC1E73}" destId="{06BCC366-645C-4342-9BFC-5932675F38C3}" srcOrd="0" destOrd="0" parTransId="{2B153223-3C7C-48AD-8C70-1338F8053C93}" sibTransId="{CC1DE05D-94D4-4E31-8399-22533B77B3F0}"/>
    <dgm:cxn modelId="{B07E2730-C65D-4286-98D5-9829AC093996}" srcId="{F9456047-D7DD-4A22-B5B9-A78AE3E51476}" destId="{1810262D-AE0D-487A-8DCB-177C01872577}" srcOrd="0" destOrd="0" parTransId="{4850ADAF-CEBD-4F25-8375-4CAA68F015D2}" sibTransId="{AD8C08DB-DD82-4804-B394-5A7C1030D9B3}"/>
    <dgm:cxn modelId="{031A3140-9DFC-4364-8777-B4296BF36E51}" type="presOf" srcId="{3157380C-4238-43E8-AB4A-CE90D9D1F6A2}" destId="{9A57F465-E225-414E-A36E-C3F7123AA6E6}" srcOrd="0" destOrd="1" presId="urn:microsoft.com/office/officeart/2018/2/layout/IconVerticalSolidList"/>
    <dgm:cxn modelId="{8D05DD40-D3AA-4325-9144-AA09AB5B2B29}" srcId="{D0FDE8FE-7799-4B9D-B947-5CCC9DBC1E73}" destId="{AB76EE61-A9E9-45BE-94CC-75002FE1A324}" srcOrd="1" destOrd="0" parTransId="{5C3D6C4A-D2A4-4F78-AFC4-B77FEBE97D32}" sibTransId="{8B58E857-1965-4FE8-A4D0-5F12A48F10B3}"/>
    <dgm:cxn modelId="{0792655D-8BFE-469B-923F-E9B5795D6A0D}" srcId="{CAE9EB1D-B890-4D89-8107-4A1106FD35EB}" destId="{F7C074E5-3B01-411C-B7C3-8276106DE9CB}" srcOrd="4" destOrd="0" parTransId="{37F8A97A-582E-4B92-98AF-D24128A0C28F}" sibTransId="{B5D4ECF5-824B-4C36-B0CA-19D0F1858459}"/>
    <dgm:cxn modelId="{BC2DDA5D-1CA8-4454-B750-679294EACC68}" type="presOf" srcId="{ED6A8E6F-FC09-419F-BB3F-71394B6CAD40}" destId="{C7858844-5D15-48F4-B594-370289CF7C40}" srcOrd="0" destOrd="0" presId="urn:microsoft.com/office/officeart/2018/2/layout/IconVerticalSolidList"/>
    <dgm:cxn modelId="{41259760-F523-4FCA-A72A-40C7D14990C2}" srcId="{CAE9EB1D-B890-4D89-8107-4A1106FD35EB}" destId="{D0FDE8FE-7799-4B9D-B947-5CCC9DBC1E73}" srcOrd="1" destOrd="0" parTransId="{376552F1-C21C-4F60-AA01-F2E17D62B2C7}" sibTransId="{1253FA44-19A9-4D30-972C-6DD9E614160A}"/>
    <dgm:cxn modelId="{6793264A-FCC2-4354-9E83-4FC2B0F892C2}" srcId="{5C306D05-4229-47A9-87A0-268FC8D5D0EC}" destId="{3157380C-4238-43E8-AB4A-CE90D9D1F6A2}" srcOrd="1" destOrd="0" parTransId="{0CE3F0BC-A40A-43C9-A987-C10B07B0B00E}" sibTransId="{6711DB54-D16B-4393-958B-94DB7279D0E7}"/>
    <dgm:cxn modelId="{13ED2C4B-54D9-422B-BDEE-707CF680CEDA}" type="presOf" srcId="{2AC0D1E8-9C86-45E9-BA3E-7DD39A956D03}" destId="{9A57F465-E225-414E-A36E-C3F7123AA6E6}" srcOrd="0" destOrd="0" presId="urn:microsoft.com/office/officeart/2018/2/layout/IconVerticalSolidList"/>
    <dgm:cxn modelId="{B8639A4C-22F8-4722-BF64-23A86A592414}" srcId="{CAE9EB1D-B890-4D89-8107-4A1106FD35EB}" destId="{F9456047-D7DD-4A22-B5B9-A78AE3E51476}" srcOrd="0" destOrd="0" parTransId="{4D6BF45B-936A-4931-A416-98FC19525FF5}" sibTransId="{0790814D-1427-45F4-ADDB-CD69381B522E}"/>
    <dgm:cxn modelId="{079E9F4F-2B7D-495D-8F58-5175D8CF54BB}" type="presOf" srcId="{B88F4D0B-D600-4C8A-B7D6-0666AD5CF800}" destId="{073C98E8-1ADC-41F7-8F5D-AD392BB9CC87}" srcOrd="0" destOrd="0" presId="urn:microsoft.com/office/officeart/2018/2/layout/IconVerticalSolidList"/>
    <dgm:cxn modelId="{23D9D651-B59F-48B3-8534-2D92C1744D08}" type="presOf" srcId="{D7F4A02F-DCA4-43D0-B6B3-D856269164CD}" destId="{EA101A16-C700-4EC3-8C85-63F8A801D8E9}" srcOrd="0" destOrd="0" presId="urn:microsoft.com/office/officeart/2018/2/layout/IconVerticalSolidList"/>
    <dgm:cxn modelId="{A6B9E071-AE8D-4E1F-A9F0-0EF17B47192B}" type="presOf" srcId="{CAE9EB1D-B890-4D89-8107-4A1106FD35EB}" destId="{4E92F753-5C70-4AD4-9C1F-E8CF04E80636}" srcOrd="0" destOrd="0" presId="urn:microsoft.com/office/officeart/2018/2/layout/IconVerticalSolidList"/>
    <dgm:cxn modelId="{E36F7057-AF79-4021-BBB1-39112272135D}" type="presOf" srcId="{F9456047-D7DD-4A22-B5B9-A78AE3E51476}" destId="{D72F10D8-64E4-46E9-BD2E-E2A37AC33E7F}" srcOrd="0" destOrd="0" presId="urn:microsoft.com/office/officeart/2018/2/layout/IconVerticalSolidList"/>
    <dgm:cxn modelId="{18F1C882-46A6-4638-A473-87273AFE2933}" srcId="{CAE9EB1D-B890-4D89-8107-4A1106FD35EB}" destId="{B88F4D0B-D600-4C8A-B7D6-0666AD5CF800}" srcOrd="2" destOrd="0" parTransId="{CBD716C7-263C-41DF-8850-0708CEE97B5A}" sibTransId="{B981C2F7-7B46-4EA4-B0C2-D7D75C00E343}"/>
    <dgm:cxn modelId="{EF75AF8C-4DF1-4FD6-AA1F-47030D5B68A3}" type="presOf" srcId="{06BCC366-645C-4342-9BFC-5932675F38C3}" destId="{67DC91F5-838E-46D4-A1DC-B4B64016D81D}" srcOrd="0" destOrd="0" presId="urn:microsoft.com/office/officeart/2018/2/layout/IconVerticalSolidList"/>
    <dgm:cxn modelId="{F007E79E-D8A6-4A6B-A8D9-0220C9AE5A59}" srcId="{F7C074E5-3B01-411C-B7C3-8276106DE9CB}" destId="{ED6A8E6F-FC09-419F-BB3F-71394B6CAD40}" srcOrd="0" destOrd="0" parTransId="{01375114-B90A-4D86-B050-E25F69E681EC}" sibTransId="{4022F997-15AA-425A-B97B-256A55455925}"/>
    <dgm:cxn modelId="{D16D0AB1-CC74-4118-BA9A-4ADEC71BDA02}" type="presOf" srcId="{AB76EE61-A9E9-45BE-94CC-75002FE1A324}" destId="{67DC91F5-838E-46D4-A1DC-B4B64016D81D}" srcOrd="0" destOrd="1" presId="urn:microsoft.com/office/officeart/2018/2/layout/IconVerticalSolidList"/>
    <dgm:cxn modelId="{71B433B2-1C90-4C65-8828-77BCE4CE57AB}" type="presOf" srcId="{D0FDE8FE-7799-4B9D-B947-5CCC9DBC1E73}" destId="{6427C394-4B54-4041-A041-5C61019D2083}" srcOrd="0" destOrd="0" presId="urn:microsoft.com/office/officeart/2018/2/layout/IconVerticalSolidList"/>
    <dgm:cxn modelId="{FBA5E5CE-6D27-4188-BB95-208762930C0C}" srcId="{B88F4D0B-D600-4C8A-B7D6-0666AD5CF800}" destId="{D7F4A02F-DCA4-43D0-B6B3-D856269164CD}" srcOrd="0" destOrd="0" parTransId="{FAC14979-CA01-47AA-A215-539076F8FF69}" sibTransId="{3AEA64AC-700F-482A-A248-A6350B41C806}"/>
    <dgm:cxn modelId="{D12EF5DE-F03B-441B-A608-C61428A2AE93}" type="presOf" srcId="{5C306D05-4229-47A9-87A0-268FC8D5D0EC}" destId="{721CE9F8-FC50-4A51-8E22-381D86D130F1}" srcOrd="0" destOrd="0" presId="urn:microsoft.com/office/officeart/2018/2/layout/IconVerticalSolidList"/>
    <dgm:cxn modelId="{5EF2BE66-07C4-4BBE-8B34-EDDF8D7D1B83}" type="presParOf" srcId="{4E92F753-5C70-4AD4-9C1F-E8CF04E80636}" destId="{3DC4303F-0306-4091-8C09-0D8C9378F523}" srcOrd="0" destOrd="0" presId="urn:microsoft.com/office/officeart/2018/2/layout/IconVerticalSolidList"/>
    <dgm:cxn modelId="{E0F2514D-E928-41FC-BB58-930A0DF8C22F}" type="presParOf" srcId="{3DC4303F-0306-4091-8C09-0D8C9378F523}" destId="{537CCD31-A1D4-495F-A04D-FF08523839CD}" srcOrd="0" destOrd="0" presId="urn:microsoft.com/office/officeart/2018/2/layout/IconVerticalSolidList"/>
    <dgm:cxn modelId="{542F4816-1503-4114-BAB0-03B5860AEB57}" type="presParOf" srcId="{3DC4303F-0306-4091-8C09-0D8C9378F523}" destId="{0DB867B9-C339-4258-B784-F841523068B9}" srcOrd="1" destOrd="0" presId="urn:microsoft.com/office/officeart/2018/2/layout/IconVerticalSolidList"/>
    <dgm:cxn modelId="{6A786494-1441-4742-B4EF-5AC555884EB1}" type="presParOf" srcId="{3DC4303F-0306-4091-8C09-0D8C9378F523}" destId="{3A4E4F9E-65E0-49FA-9799-078BAD7902FA}" srcOrd="2" destOrd="0" presId="urn:microsoft.com/office/officeart/2018/2/layout/IconVerticalSolidList"/>
    <dgm:cxn modelId="{5FB89448-DD52-4E40-BFED-563A2342B2E9}" type="presParOf" srcId="{3DC4303F-0306-4091-8C09-0D8C9378F523}" destId="{D72F10D8-64E4-46E9-BD2E-E2A37AC33E7F}" srcOrd="3" destOrd="0" presId="urn:microsoft.com/office/officeart/2018/2/layout/IconVerticalSolidList"/>
    <dgm:cxn modelId="{EFE00A93-A530-41EB-9136-2D807C3D9860}" type="presParOf" srcId="{3DC4303F-0306-4091-8C09-0D8C9378F523}" destId="{7E8D2971-CA7F-4015-9CC5-E1E0ECAF80C3}" srcOrd="4" destOrd="0" presId="urn:microsoft.com/office/officeart/2018/2/layout/IconVerticalSolidList"/>
    <dgm:cxn modelId="{429018D1-36D2-4B1D-A7CE-E7E294512D3E}" type="presParOf" srcId="{4E92F753-5C70-4AD4-9C1F-E8CF04E80636}" destId="{D4C19478-751C-4F3E-A234-B1B09E217464}" srcOrd="1" destOrd="0" presId="urn:microsoft.com/office/officeart/2018/2/layout/IconVerticalSolidList"/>
    <dgm:cxn modelId="{5B167899-3338-45D7-B32A-072CF5159896}" type="presParOf" srcId="{4E92F753-5C70-4AD4-9C1F-E8CF04E80636}" destId="{3E85CBD1-CC32-4D93-83F0-1F41F9204DB6}" srcOrd="2" destOrd="0" presId="urn:microsoft.com/office/officeart/2018/2/layout/IconVerticalSolidList"/>
    <dgm:cxn modelId="{EEFC913B-6EFA-4E5E-9EB8-0B85575AE7EC}" type="presParOf" srcId="{3E85CBD1-CC32-4D93-83F0-1F41F9204DB6}" destId="{D6BFFF6E-BFF6-4AC3-B85C-8B0DBC69CBD1}" srcOrd="0" destOrd="0" presId="urn:microsoft.com/office/officeart/2018/2/layout/IconVerticalSolidList"/>
    <dgm:cxn modelId="{93BE66E2-67D8-4158-97C7-5425D072694F}" type="presParOf" srcId="{3E85CBD1-CC32-4D93-83F0-1F41F9204DB6}" destId="{484076FD-500C-454F-94DB-A0768503A979}" srcOrd="1" destOrd="0" presId="urn:microsoft.com/office/officeart/2018/2/layout/IconVerticalSolidList"/>
    <dgm:cxn modelId="{8E244931-4268-422A-8940-CFC3A9908DAC}" type="presParOf" srcId="{3E85CBD1-CC32-4D93-83F0-1F41F9204DB6}" destId="{66B0F933-6AD1-41C0-949D-FF5366135AEA}" srcOrd="2" destOrd="0" presId="urn:microsoft.com/office/officeart/2018/2/layout/IconVerticalSolidList"/>
    <dgm:cxn modelId="{3606D27C-20BB-46EF-AB7C-673D9552F352}" type="presParOf" srcId="{3E85CBD1-CC32-4D93-83F0-1F41F9204DB6}" destId="{6427C394-4B54-4041-A041-5C61019D2083}" srcOrd="3" destOrd="0" presId="urn:microsoft.com/office/officeart/2018/2/layout/IconVerticalSolidList"/>
    <dgm:cxn modelId="{B5F83E29-BBD5-41A4-A388-8B22C5885164}" type="presParOf" srcId="{3E85CBD1-CC32-4D93-83F0-1F41F9204DB6}" destId="{67DC91F5-838E-46D4-A1DC-B4B64016D81D}" srcOrd="4" destOrd="0" presId="urn:microsoft.com/office/officeart/2018/2/layout/IconVerticalSolidList"/>
    <dgm:cxn modelId="{3F7A9F46-F465-4BBD-B938-4EAF5062CAC9}" type="presParOf" srcId="{4E92F753-5C70-4AD4-9C1F-E8CF04E80636}" destId="{9EA188EF-D779-4512-A838-60681DF17D95}" srcOrd="3" destOrd="0" presId="urn:microsoft.com/office/officeart/2018/2/layout/IconVerticalSolidList"/>
    <dgm:cxn modelId="{63ACFAA2-DE2C-437D-A98F-C0AA1AFA658D}" type="presParOf" srcId="{4E92F753-5C70-4AD4-9C1F-E8CF04E80636}" destId="{7E8CA712-4C18-4CCF-9095-7F73BEA3347E}" srcOrd="4" destOrd="0" presId="urn:microsoft.com/office/officeart/2018/2/layout/IconVerticalSolidList"/>
    <dgm:cxn modelId="{9A29278D-E371-4094-9F99-F29D0D2A4A56}" type="presParOf" srcId="{7E8CA712-4C18-4CCF-9095-7F73BEA3347E}" destId="{82061D7B-F5E3-49D7-9FCF-C68E8AD27BE9}" srcOrd="0" destOrd="0" presId="urn:microsoft.com/office/officeart/2018/2/layout/IconVerticalSolidList"/>
    <dgm:cxn modelId="{20012E64-C0F1-43B8-9410-DF7578D1A4A0}" type="presParOf" srcId="{7E8CA712-4C18-4CCF-9095-7F73BEA3347E}" destId="{71DB896E-241D-455D-A55C-2FB8401C3CA7}" srcOrd="1" destOrd="0" presId="urn:microsoft.com/office/officeart/2018/2/layout/IconVerticalSolidList"/>
    <dgm:cxn modelId="{C16FB9DD-D0B6-41F4-8D8E-D3B6C1972BF5}" type="presParOf" srcId="{7E8CA712-4C18-4CCF-9095-7F73BEA3347E}" destId="{00012F6B-D42B-43AA-9687-E2785932EE22}" srcOrd="2" destOrd="0" presId="urn:microsoft.com/office/officeart/2018/2/layout/IconVerticalSolidList"/>
    <dgm:cxn modelId="{9DDD626D-75AC-443E-A13D-F99E7E33A761}" type="presParOf" srcId="{7E8CA712-4C18-4CCF-9095-7F73BEA3347E}" destId="{073C98E8-1ADC-41F7-8F5D-AD392BB9CC87}" srcOrd="3" destOrd="0" presId="urn:microsoft.com/office/officeart/2018/2/layout/IconVerticalSolidList"/>
    <dgm:cxn modelId="{A3B2FB07-DBA2-4FAB-898A-F0F79A448FCC}" type="presParOf" srcId="{7E8CA712-4C18-4CCF-9095-7F73BEA3347E}" destId="{EA101A16-C700-4EC3-8C85-63F8A801D8E9}" srcOrd="4" destOrd="0" presId="urn:microsoft.com/office/officeart/2018/2/layout/IconVerticalSolidList"/>
    <dgm:cxn modelId="{81E4E2CE-19D3-4FDB-980C-94DF295C69B3}" type="presParOf" srcId="{4E92F753-5C70-4AD4-9C1F-E8CF04E80636}" destId="{1CBD5B45-A22A-46E0-8120-8F51E994F4DA}" srcOrd="5" destOrd="0" presId="urn:microsoft.com/office/officeart/2018/2/layout/IconVerticalSolidList"/>
    <dgm:cxn modelId="{C7F6C1F4-15EB-4A53-874D-CD226F9F5B60}" type="presParOf" srcId="{4E92F753-5C70-4AD4-9C1F-E8CF04E80636}" destId="{10058B7E-2323-44C9-B011-691FEAE32821}" srcOrd="6" destOrd="0" presId="urn:microsoft.com/office/officeart/2018/2/layout/IconVerticalSolidList"/>
    <dgm:cxn modelId="{2B24479F-DDAD-4D1C-9147-D52471C87E41}" type="presParOf" srcId="{10058B7E-2323-44C9-B011-691FEAE32821}" destId="{8C0125AE-C35E-448C-9574-6C9506C4B1DF}" srcOrd="0" destOrd="0" presId="urn:microsoft.com/office/officeart/2018/2/layout/IconVerticalSolidList"/>
    <dgm:cxn modelId="{F958D9B1-3CBC-4E26-9A97-0840B120B9F4}" type="presParOf" srcId="{10058B7E-2323-44C9-B011-691FEAE32821}" destId="{44566AB6-6942-48A3-8554-381D9C4225FE}" srcOrd="1" destOrd="0" presId="urn:microsoft.com/office/officeart/2018/2/layout/IconVerticalSolidList"/>
    <dgm:cxn modelId="{C22F24CF-168A-4A4F-8B22-24368150C801}" type="presParOf" srcId="{10058B7E-2323-44C9-B011-691FEAE32821}" destId="{A22A3EEF-D74A-48C7-AEE7-F62A3A778630}" srcOrd="2" destOrd="0" presId="urn:microsoft.com/office/officeart/2018/2/layout/IconVerticalSolidList"/>
    <dgm:cxn modelId="{8DD094A6-6056-4858-9F4E-13D170AF8C93}" type="presParOf" srcId="{10058B7E-2323-44C9-B011-691FEAE32821}" destId="{721CE9F8-FC50-4A51-8E22-381D86D130F1}" srcOrd="3" destOrd="0" presId="urn:microsoft.com/office/officeart/2018/2/layout/IconVerticalSolidList"/>
    <dgm:cxn modelId="{086E6662-6DF5-43EE-B37B-63A1737BDE77}" type="presParOf" srcId="{10058B7E-2323-44C9-B011-691FEAE32821}" destId="{9A57F465-E225-414E-A36E-C3F7123AA6E6}" srcOrd="4" destOrd="0" presId="urn:microsoft.com/office/officeart/2018/2/layout/IconVerticalSolidList"/>
    <dgm:cxn modelId="{E1FB891A-2EB1-4F8C-B61F-70602F510141}" type="presParOf" srcId="{4E92F753-5C70-4AD4-9C1F-E8CF04E80636}" destId="{9CD94D2F-90A1-4650-99C3-A7C3822F9346}" srcOrd="7" destOrd="0" presId="urn:microsoft.com/office/officeart/2018/2/layout/IconVerticalSolidList"/>
    <dgm:cxn modelId="{A6E342D1-467E-4150-8861-05BD8BFFA0F4}" type="presParOf" srcId="{4E92F753-5C70-4AD4-9C1F-E8CF04E80636}" destId="{208814F9-4085-484E-8FB2-2BD5B8246736}" srcOrd="8" destOrd="0" presId="urn:microsoft.com/office/officeart/2018/2/layout/IconVerticalSolidList"/>
    <dgm:cxn modelId="{B3460C69-A342-40CB-B892-8206BAEEAE96}" type="presParOf" srcId="{208814F9-4085-484E-8FB2-2BD5B8246736}" destId="{512C1ECE-6825-4110-90BB-BCCD9860D3BF}" srcOrd="0" destOrd="0" presId="urn:microsoft.com/office/officeart/2018/2/layout/IconVerticalSolidList"/>
    <dgm:cxn modelId="{D2533320-3729-4C81-A354-8B187095D942}" type="presParOf" srcId="{208814F9-4085-484E-8FB2-2BD5B8246736}" destId="{4C250BD4-6B65-4CC6-BE6A-0D71FE2FF801}" srcOrd="1" destOrd="0" presId="urn:microsoft.com/office/officeart/2018/2/layout/IconVerticalSolidList"/>
    <dgm:cxn modelId="{B79C0E2A-B0BF-43ED-A751-D15DB4AEFE37}" type="presParOf" srcId="{208814F9-4085-484E-8FB2-2BD5B8246736}" destId="{65F3BD3D-51BE-46A6-9D72-8AE43C97E380}" srcOrd="2" destOrd="0" presId="urn:microsoft.com/office/officeart/2018/2/layout/IconVerticalSolidList"/>
    <dgm:cxn modelId="{B1F0AE0E-1B6E-409E-950A-5F6893A57960}" type="presParOf" srcId="{208814F9-4085-484E-8FB2-2BD5B8246736}" destId="{B7FA3A9A-6FD6-4559-9176-1A7F817D4ABE}" srcOrd="3" destOrd="0" presId="urn:microsoft.com/office/officeart/2018/2/layout/IconVerticalSolidList"/>
    <dgm:cxn modelId="{BA846C70-8EB8-40B4-ADD5-8BAB57EC66C4}" type="presParOf" srcId="{208814F9-4085-484E-8FB2-2BD5B8246736}" destId="{C7858844-5D15-48F4-B594-370289CF7C4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6055E9-2B22-42F8-B47B-394C7D65D9E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2F0AF8-F408-429A-B79D-9F152C1C88A5}">
      <dgm:prSet/>
      <dgm:spPr/>
      <dgm:t>
        <a:bodyPr/>
        <a:lstStyle/>
        <a:p>
          <a:pPr rtl="0"/>
          <a:r>
            <a:rPr lang="en-US"/>
            <a:t>Provides information and application assistance to applicants.</a:t>
          </a:r>
          <a:r>
            <a:rPr lang="en-US">
              <a:latin typeface="Franklin Gothic Book" panose="020B0503020102020204"/>
            </a:rPr>
            <a:t> </a:t>
          </a:r>
          <a:endParaRPr lang="en-US"/>
        </a:p>
      </dgm:t>
    </dgm:pt>
    <dgm:pt modelId="{6CC3952D-0612-43E4-A999-D93D9023C6E5}" type="parTrans" cxnId="{AB02B09C-FA56-4D94-BB96-517B021900BD}">
      <dgm:prSet/>
      <dgm:spPr/>
      <dgm:t>
        <a:bodyPr/>
        <a:lstStyle/>
        <a:p>
          <a:endParaRPr lang="en-US"/>
        </a:p>
      </dgm:t>
    </dgm:pt>
    <dgm:pt modelId="{A2ECE160-90FA-42F2-B7BF-C6DD71DE434F}" type="sibTrans" cxnId="{AB02B09C-FA56-4D94-BB96-517B021900BD}">
      <dgm:prSet/>
      <dgm:spPr/>
      <dgm:t>
        <a:bodyPr/>
        <a:lstStyle/>
        <a:p>
          <a:endParaRPr lang="en-US"/>
        </a:p>
      </dgm:t>
    </dgm:pt>
    <dgm:pt modelId="{B5EF6E46-FECD-4395-AC35-8D588FEE37F6}">
      <dgm:prSet/>
      <dgm:spPr/>
      <dgm:t>
        <a:bodyPr/>
        <a:lstStyle/>
        <a:p>
          <a:r>
            <a:rPr lang="en-US"/>
            <a:t>Receives the admission application from each applicant</a:t>
          </a:r>
        </a:p>
      </dgm:t>
    </dgm:pt>
    <dgm:pt modelId="{BE47BCF8-7F0F-4CAD-8B8E-EF4ED027D4E7}" type="parTrans" cxnId="{573F0ED1-F2B7-4FE1-96C5-B49080C40457}">
      <dgm:prSet/>
      <dgm:spPr/>
      <dgm:t>
        <a:bodyPr/>
        <a:lstStyle/>
        <a:p>
          <a:endParaRPr lang="en-US"/>
        </a:p>
      </dgm:t>
    </dgm:pt>
    <dgm:pt modelId="{C04A6D58-F232-4275-842B-D8B29961A28E}" type="sibTrans" cxnId="{573F0ED1-F2B7-4FE1-96C5-B49080C40457}">
      <dgm:prSet/>
      <dgm:spPr/>
      <dgm:t>
        <a:bodyPr/>
        <a:lstStyle/>
        <a:p>
          <a:endParaRPr lang="en-US"/>
        </a:p>
      </dgm:t>
    </dgm:pt>
    <dgm:pt modelId="{D3C0DFDB-BCF1-4EDF-9FD0-5C4E1CE77964}">
      <dgm:prSet/>
      <dgm:spPr/>
      <dgm:t>
        <a:bodyPr/>
        <a:lstStyle/>
        <a:p>
          <a:r>
            <a:rPr lang="en-US"/>
            <a:t>Verifies that files are complete.</a:t>
          </a:r>
        </a:p>
      </dgm:t>
    </dgm:pt>
    <dgm:pt modelId="{FD35AC50-8BE1-4836-A763-496AC353A708}" type="parTrans" cxnId="{E25564C9-A5F9-4409-9E5B-3B2C0BE0CF76}">
      <dgm:prSet/>
      <dgm:spPr/>
      <dgm:t>
        <a:bodyPr/>
        <a:lstStyle/>
        <a:p>
          <a:endParaRPr lang="en-US"/>
        </a:p>
      </dgm:t>
    </dgm:pt>
    <dgm:pt modelId="{FDBD403A-1781-4276-B177-3BEC7595980D}" type="sibTrans" cxnId="{E25564C9-A5F9-4409-9E5B-3B2C0BE0CF76}">
      <dgm:prSet/>
      <dgm:spPr/>
      <dgm:t>
        <a:bodyPr/>
        <a:lstStyle/>
        <a:p>
          <a:endParaRPr lang="en-US"/>
        </a:p>
      </dgm:t>
    </dgm:pt>
    <dgm:pt modelId="{7C359CB1-A5A9-44D8-9C96-9622495F4490}">
      <dgm:prSet/>
      <dgm:spPr/>
      <dgm:t>
        <a:bodyPr/>
        <a:lstStyle/>
        <a:p>
          <a:r>
            <a:rPr lang="en-US"/>
            <a:t>Produces ranking lists based on criteria established by the schools for greater equity</a:t>
          </a:r>
        </a:p>
      </dgm:t>
    </dgm:pt>
    <dgm:pt modelId="{85515B01-4EE8-42A3-9B5C-C4D22EF03F3E}" type="parTrans" cxnId="{D6F079A1-E1CF-4424-A175-00C21581B7B2}">
      <dgm:prSet/>
      <dgm:spPr/>
      <dgm:t>
        <a:bodyPr/>
        <a:lstStyle/>
        <a:p>
          <a:endParaRPr lang="en-US"/>
        </a:p>
      </dgm:t>
    </dgm:pt>
    <dgm:pt modelId="{87B7357E-464F-45A5-AA03-E06D78983BA9}" type="sibTrans" cxnId="{D6F079A1-E1CF-4424-A175-00C21581B7B2}">
      <dgm:prSet/>
      <dgm:spPr/>
      <dgm:t>
        <a:bodyPr/>
        <a:lstStyle/>
        <a:p>
          <a:endParaRPr lang="en-US"/>
        </a:p>
      </dgm:t>
    </dgm:pt>
    <dgm:pt modelId="{15F30CA5-7D4D-4411-B4B0-CABA91A38424}">
      <dgm:prSet/>
      <dgm:spPr/>
      <dgm:t>
        <a:bodyPr/>
        <a:lstStyle/>
        <a:p>
          <a:r>
            <a:rPr lang="en-US"/>
            <a:t>Transmits application files to relevant school</a:t>
          </a:r>
        </a:p>
      </dgm:t>
    </dgm:pt>
    <dgm:pt modelId="{3E1B5053-5E73-4F1B-B14E-964D139DD915}" type="parTrans" cxnId="{7611484D-F3F2-43ED-A32D-A012174631E2}">
      <dgm:prSet/>
      <dgm:spPr/>
      <dgm:t>
        <a:bodyPr/>
        <a:lstStyle/>
        <a:p>
          <a:endParaRPr lang="en-US"/>
        </a:p>
      </dgm:t>
    </dgm:pt>
    <dgm:pt modelId="{A570767D-2F7B-4115-B847-ED28998DCB1D}" type="sibTrans" cxnId="{7611484D-F3F2-43ED-A32D-A012174631E2}">
      <dgm:prSet/>
      <dgm:spPr/>
      <dgm:t>
        <a:bodyPr/>
        <a:lstStyle/>
        <a:p>
          <a:endParaRPr lang="en-US"/>
        </a:p>
      </dgm:t>
    </dgm:pt>
    <dgm:pt modelId="{1F18DF31-C70F-49F3-9795-F7273FF9BE7B}" type="pres">
      <dgm:prSet presAssocID="{FF6055E9-2B22-42F8-B47B-394C7D65D9EB}" presName="linear" presStyleCnt="0">
        <dgm:presLayoutVars>
          <dgm:animLvl val="lvl"/>
          <dgm:resizeHandles val="exact"/>
        </dgm:presLayoutVars>
      </dgm:prSet>
      <dgm:spPr/>
    </dgm:pt>
    <dgm:pt modelId="{5E4FDDE3-DF75-4DF0-8C10-5F206E7BEE2C}" type="pres">
      <dgm:prSet presAssocID="{002F0AF8-F408-429A-B79D-9F152C1C88A5}" presName="parentText" presStyleLbl="node1" presStyleIdx="0" presStyleCnt="5">
        <dgm:presLayoutVars>
          <dgm:chMax val="0"/>
          <dgm:bulletEnabled val="1"/>
        </dgm:presLayoutVars>
      </dgm:prSet>
      <dgm:spPr/>
    </dgm:pt>
    <dgm:pt modelId="{6FEE6FB7-FE43-4DB1-9BA4-176E38348929}" type="pres">
      <dgm:prSet presAssocID="{A2ECE160-90FA-42F2-B7BF-C6DD71DE434F}" presName="spacer" presStyleCnt="0"/>
      <dgm:spPr/>
    </dgm:pt>
    <dgm:pt modelId="{DB945DBC-297D-4F93-A577-26F0FF3778C0}" type="pres">
      <dgm:prSet presAssocID="{B5EF6E46-FECD-4395-AC35-8D588FEE37F6}" presName="parentText" presStyleLbl="node1" presStyleIdx="1" presStyleCnt="5">
        <dgm:presLayoutVars>
          <dgm:chMax val="0"/>
          <dgm:bulletEnabled val="1"/>
        </dgm:presLayoutVars>
      </dgm:prSet>
      <dgm:spPr/>
    </dgm:pt>
    <dgm:pt modelId="{D0E8BA0F-9339-4BB7-8CF1-721547B632C7}" type="pres">
      <dgm:prSet presAssocID="{C04A6D58-F232-4275-842B-D8B29961A28E}" presName="spacer" presStyleCnt="0"/>
      <dgm:spPr/>
    </dgm:pt>
    <dgm:pt modelId="{7E40DFC2-9AC6-47E5-8E9F-E22B4AAB0557}" type="pres">
      <dgm:prSet presAssocID="{D3C0DFDB-BCF1-4EDF-9FD0-5C4E1CE77964}" presName="parentText" presStyleLbl="node1" presStyleIdx="2" presStyleCnt="5">
        <dgm:presLayoutVars>
          <dgm:chMax val="0"/>
          <dgm:bulletEnabled val="1"/>
        </dgm:presLayoutVars>
      </dgm:prSet>
      <dgm:spPr/>
    </dgm:pt>
    <dgm:pt modelId="{9BA6F1B6-B53E-433B-BEBA-F88AEE8E8E9E}" type="pres">
      <dgm:prSet presAssocID="{FDBD403A-1781-4276-B177-3BEC7595980D}" presName="spacer" presStyleCnt="0"/>
      <dgm:spPr/>
    </dgm:pt>
    <dgm:pt modelId="{D347696E-E7A3-4061-ABCA-9CA8217CC5CE}" type="pres">
      <dgm:prSet presAssocID="{7C359CB1-A5A9-44D8-9C96-9622495F4490}" presName="parentText" presStyleLbl="node1" presStyleIdx="3" presStyleCnt="5">
        <dgm:presLayoutVars>
          <dgm:chMax val="0"/>
          <dgm:bulletEnabled val="1"/>
        </dgm:presLayoutVars>
      </dgm:prSet>
      <dgm:spPr/>
    </dgm:pt>
    <dgm:pt modelId="{CE011EC3-68CE-4336-9CF3-E3C72FF9BF1A}" type="pres">
      <dgm:prSet presAssocID="{87B7357E-464F-45A5-AA03-E06D78983BA9}" presName="spacer" presStyleCnt="0"/>
      <dgm:spPr/>
    </dgm:pt>
    <dgm:pt modelId="{88B4A17B-54FF-49E8-9D2B-24FEB9F2CC26}" type="pres">
      <dgm:prSet presAssocID="{15F30CA5-7D4D-4411-B4B0-CABA91A38424}" presName="parentText" presStyleLbl="node1" presStyleIdx="4" presStyleCnt="5">
        <dgm:presLayoutVars>
          <dgm:chMax val="0"/>
          <dgm:bulletEnabled val="1"/>
        </dgm:presLayoutVars>
      </dgm:prSet>
      <dgm:spPr/>
    </dgm:pt>
  </dgm:ptLst>
  <dgm:cxnLst>
    <dgm:cxn modelId="{41159F46-3DBC-4620-915C-5983C5B62CCA}" type="presOf" srcId="{B5EF6E46-FECD-4395-AC35-8D588FEE37F6}" destId="{DB945DBC-297D-4F93-A577-26F0FF3778C0}" srcOrd="0" destOrd="0" presId="urn:microsoft.com/office/officeart/2005/8/layout/vList2"/>
    <dgm:cxn modelId="{7611484D-F3F2-43ED-A32D-A012174631E2}" srcId="{FF6055E9-2B22-42F8-B47B-394C7D65D9EB}" destId="{15F30CA5-7D4D-4411-B4B0-CABA91A38424}" srcOrd="4" destOrd="0" parTransId="{3E1B5053-5E73-4F1B-B14E-964D139DD915}" sibTransId="{A570767D-2F7B-4115-B847-ED28998DCB1D}"/>
    <dgm:cxn modelId="{9578B54E-7EAC-4AE5-98FC-852A310AA6C6}" type="presOf" srcId="{002F0AF8-F408-429A-B79D-9F152C1C88A5}" destId="{5E4FDDE3-DF75-4DF0-8C10-5F206E7BEE2C}" srcOrd="0" destOrd="0" presId="urn:microsoft.com/office/officeart/2005/8/layout/vList2"/>
    <dgm:cxn modelId="{E22B5272-1A18-4FE7-9F07-805BF80E44F0}" type="presOf" srcId="{FF6055E9-2B22-42F8-B47B-394C7D65D9EB}" destId="{1F18DF31-C70F-49F3-9795-F7273FF9BE7B}" srcOrd="0" destOrd="0" presId="urn:microsoft.com/office/officeart/2005/8/layout/vList2"/>
    <dgm:cxn modelId="{E969D353-F5B5-4826-824D-56A966EBE616}" type="presOf" srcId="{D3C0DFDB-BCF1-4EDF-9FD0-5C4E1CE77964}" destId="{7E40DFC2-9AC6-47E5-8E9F-E22B4AAB0557}" srcOrd="0" destOrd="0" presId="urn:microsoft.com/office/officeart/2005/8/layout/vList2"/>
    <dgm:cxn modelId="{AB02B09C-FA56-4D94-BB96-517B021900BD}" srcId="{FF6055E9-2B22-42F8-B47B-394C7D65D9EB}" destId="{002F0AF8-F408-429A-B79D-9F152C1C88A5}" srcOrd="0" destOrd="0" parTransId="{6CC3952D-0612-43E4-A999-D93D9023C6E5}" sibTransId="{A2ECE160-90FA-42F2-B7BF-C6DD71DE434F}"/>
    <dgm:cxn modelId="{D6F079A1-E1CF-4424-A175-00C21581B7B2}" srcId="{FF6055E9-2B22-42F8-B47B-394C7D65D9EB}" destId="{7C359CB1-A5A9-44D8-9C96-9622495F4490}" srcOrd="3" destOrd="0" parTransId="{85515B01-4EE8-42A3-9B5C-C4D22EF03F3E}" sibTransId="{87B7357E-464F-45A5-AA03-E06D78983BA9}"/>
    <dgm:cxn modelId="{E25564C9-A5F9-4409-9E5B-3B2C0BE0CF76}" srcId="{FF6055E9-2B22-42F8-B47B-394C7D65D9EB}" destId="{D3C0DFDB-BCF1-4EDF-9FD0-5C4E1CE77964}" srcOrd="2" destOrd="0" parTransId="{FD35AC50-8BE1-4836-A763-496AC353A708}" sibTransId="{FDBD403A-1781-4276-B177-3BEC7595980D}"/>
    <dgm:cxn modelId="{8B83AED0-5A8D-4CC3-94EE-11D1869894AA}" type="presOf" srcId="{7C359CB1-A5A9-44D8-9C96-9622495F4490}" destId="{D347696E-E7A3-4061-ABCA-9CA8217CC5CE}" srcOrd="0" destOrd="0" presId="urn:microsoft.com/office/officeart/2005/8/layout/vList2"/>
    <dgm:cxn modelId="{573F0ED1-F2B7-4FE1-96C5-B49080C40457}" srcId="{FF6055E9-2B22-42F8-B47B-394C7D65D9EB}" destId="{B5EF6E46-FECD-4395-AC35-8D588FEE37F6}" srcOrd="1" destOrd="0" parTransId="{BE47BCF8-7F0F-4CAD-8B8E-EF4ED027D4E7}" sibTransId="{C04A6D58-F232-4275-842B-D8B29961A28E}"/>
    <dgm:cxn modelId="{1E52D4FE-D7A0-43F7-854D-765A341455A5}" type="presOf" srcId="{15F30CA5-7D4D-4411-B4B0-CABA91A38424}" destId="{88B4A17B-54FF-49E8-9D2B-24FEB9F2CC26}" srcOrd="0" destOrd="0" presId="urn:microsoft.com/office/officeart/2005/8/layout/vList2"/>
    <dgm:cxn modelId="{9590207A-C869-49A2-8A45-901DC27ED9B2}" type="presParOf" srcId="{1F18DF31-C70F-49F3-9795-F7273FF9BE7B}" destId="{5E4FDDE3-DF75-4DF0-8C10-5F206E7BEE2C}" srcOrd="0" destOrd="0" presId="urn:microsoft.com/office/officeart/2005/8/layout/vList2"/>
    <dgm:cxn modelId="{B1B827C6-9134-4833-9121-EB6C535328C8}" type="presParOf" srcId="{1F18DF31-C70F-49F3-9795-F7273FF9BE7B}" destId="{6FEE6FB7-FE43-4DB1-9BA4-176E38348929}" srcOrd="1" destOrd="0" presId="urn:microsoft.com/office/officeart/2005/8/layout/vList2"/>
    <dgm:cxn modelId="{F68250EF-7101-43CD-99A9-ABA9EEDCEB9D}" type="presParOf" srcId="{1F18DF31-C70F-49F3-9795-F7273FF9BE7B}" destId="{DB945DBC-297D-4F93-A577-26F0FF3778C0}" srcOrd="2" destOrd="0" presId="urn:microsoft.com/office/officeart/2005/8/layout/vList2"/>
    <dgm:cxn modelId="{CC4E3D62-5138-4A17-AC25-A48DEF412B6B}" type="presParOf" srcId="{1F18DF31-C70F-49F3-9795-F7273FF9BE7B}" destId="{D0E8BA0F-9339-4BB7-8CF1-721547B632C7}" srcOrd="3" destOrd="0" presId="urn:microsoft.com/office/officeart/2005/8/layout/vList2"/>
    <dgm:cxn modelId="{8269021A-7026-457F-B770-135497A296E2}" type="presParOf" srcId="{1F18DF31-C70F-49F3-9795-F7273FF9BE7B}" destId="{7E40DFC2-9AC6-47E5-8E9F-E22B4AAB0557}" srcOrd="4" destOrd="0" presId="urn:microsoft.com/office/officeart/2005/8/layout/vList2"/>
    <dgm:cxn modelId="{38B01164-1EB9-4EB6-BAB3-45D4FC31B52F}" type="presParOf" srcId="{1F18DF31-C70F-49F3-9795-F7273FF9BE7B}" destId="{9BA6F1B6-B53E-433B-BEBA-F88AEE8E8E9E}" srcOrd="5" destOrd="0" presId="urn:microsoft.com/office/officeart/2005/8/layout/vList2"/>
    <dgm:cxn modelId="{E33C4B3E-AB98-413B-8C55-2EAF8485ADA7}" type="presParOf" srcId="{1F18DF31-C70F-49F3-9795-F7273FF9BE7B}" destId="{D347696E-E7A3-4061-ABCA-9CA8217CC5CE}" srcOrd="6" destOrd="0" presId="urn:microsoft.com/office/officeart/2005/8/layout/vList2"/>
    <dgm:cxn modelId="{BB5E9DBC-0568-4487-942C-2EB9EAA04E23}" type="presParOf" srcId="{1F18DF31-C70F-49F3-9795-F7273FF9BE7B}" destId="{CE011EC3-68CE-4336-9CF3-E3C72FF9BF1A}" srcOrd="7" destOrd="0" presId="urn:microsoft.com/office/officeart/2005/8/layout/vList2"/>
    <dgm:cxn modelId="{B8FFF69B-2508-406B-A47A-E01168564D0C}" type="presParOf" srcId="{1F18DF31-C70F-49F3-9795-F7273FF9BE7B}" destId="{88B4A17B-54FF-49E8-9D2B-24FEB9F2CC2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6055E9-2B22-42F8-B47B-394C7D65D9E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2F0AF8-F408-429A-B79D-9F152C1C88A5}">
      <dgm:prSet/>
      <dgm:spPr/>
      <dgm:t>
        <a:bodyPr/>
        <a:lstStyle/>
        <a:p>
          <a:pPr rtl="0"/>
          <a:r>
            <a:rPr lang="en-US"/>
            <a:t>Be knowledgeable about the application procedures and requirements</a:t>
          </a:r>
          <a:r>
            <a:rPr lang="en-US">
              <a:latin typeface="Franklin Gothic Book" panose="020B0503020102020204"/>
            </a:rPr>
            <a:t> and respect all admissions conditions</a:t>
          </a:r>
          <a:endParaRPr lang="en-US"/>
        </a:p>
      </dgm:t>
    </dgm:pt>
    <dgm:pt modelId="{6CC3952D-0612-43E4-A999-D93D9023C6E5}" type="parTrans" cxnId="{AB02B09C-FA56-4D94-BB96-517B021900BD}">
      <dgm:prSet/>
      <dgm:spPr/>
      <dgm:t>
        <a:bodyPr/>
        <a:lstStyle/>
        <a:p>
          <a:endParaRPr lang="en-US"/>
        </a:p>
      </dgm:t>
    </dgm:pt>
    <dgm:pt modelId="{A2ECE160-90FA-42F2-B7BF-C6DD71DE434F}" type="sibTrans" cxnId="{AB02B09C-FA56-4D94-BB96-517B021900BD}">
      <dgm:prSet/>
      <dgm:spPr/>
      <dgm:t>
        <a:bodyPr/>
        <a:lstStyle/>
        <a:p>
          <a:endParaRPr lang="en-US"/>
        </a:p>
      </dgm:t>
    </dgm:pt>
    <dgm:pt modelId="{B5EF6E46-FECD-4395-AC35-8D588FEE37F6}">
      <dgm:prSet/>
      <dgm:spPr/>
      <dgm:t>
        <a:bodyPr/>
        <a:lstStyle/>
        <a:p>
          <a:pPr rtl="0"/>
          <a:r>
            <a:rPr lang="en-US"/>
            <a:t>Assume entire responsibility in sending valid and legible copies of all requested documents to the application system, before the deadline</a:t>
          </a:r>
        </a:p>
      </dgm:t>
    </dgm:pt>
    <dgm:pt modelId="{BE47BCF8-7F0F-4CAD-8B8E-EF4ED027D4E7}" type="parTrans" cxnId="{573F0ED1-F2B7-4FE1-96C5-B49080C40457}">
      <dgm:prSet/>
      <dgm:spPr/>
      <dgm:t>
        <a:bodyPr/>
        <a:lstStyle/>
        <a:p>
          <a:endParaRPr lang="en-US"/>
        </a:p>
      </dgm:t>
    </dgm:pt>
    <dgm:pt modelId="{C04A6D58-F232-4275-842B-D8B29961A28E}" type="sibTrans" cxnId="{573F0ED1-F2B7-4FE1-96C5-B49080C40457}">
      <dgm:prSet/>
      <dgm:spPr/>
      <dgm:t>
        <a:bodyPr/>
        <a:lstStyle/>
        <a:p>
          <a:endParaRPr lang="en-US"/>
        </a:p>
      </dgm:t>
    </dgm:pt>
    <dgm:pt modelId="{D3C0DFDB-BCF1-4EDF-9FD0-5C4E1CE77964}">
      <dgm:prSet/>
      <dgm:spPr/>
      <dgm:t>
        <a:bodyPr/>
        <a:lstStyle/>
        <a:p>
          <a:r>
            <a:rPr lang="en-US" i="1"/>
            <a:t>Provide</a:t>
          </a:r>
          <a:r>
            <a:rPr lang="en-US" i="0"/>
            <a:t> accurate and truthful </a:t>
          </a:r>
          <a:r>
            <a:rPr lang="en-US"/>
            <a:t>information in their application</a:t>
          </a:r>
        </a:p>
      </dgm:t>
    </dgm:pt>
    <dgm:pt modelId="{FD35AC50-8BE1-4836-A763-496AC353A708}" type="parTrans" cxnId="{E25564C9-A5F9-4409-9E5B-3B2C0BE0CF76}">
      <dgm:prSet/>
      <dgm:spPr/>
      <dgm:t>
        <a:bodyPr/>
        <a:lstStyle/>
        <a:p>
          <a:endParaRPr lang="en-US"/>
        </a:p>
      </dgm:t>
    </dgm:pt>
    <dgm:pt modelId="{FDBD403A-1781-4276-B177-3BEC7595980D}" type="sibTrans" cxnId="{E25564C9-A5F9-4409-9E5B-3B2C0BE0CF76}">
      <dgm:prSet/>
      <dgm:spPr/>
      <dgm:t>
        <a:bodyPr/>
        <a:lstStyle/>
        <a:p>
          <a:endParaRPr lang="en-US"/>
        </a:p>
      </dgm:t>
    </dgm:pt>
    <dgm:pt modelId="{15F30CA5-7D4D-4411-B4B0-CABA91A38424}">
      <dgm:prSet/>
      <dgm:spPr/>
      <dgm:t>
        <a:bodyPr/>
        <a:lstStyle/>
        <a:p>
          <a:r>
            <a:rPr lang="en-US"/>
            <a:t>Keep track of the status of their application online.In the event that sent documents are not accepted (not received or inadequate), verify the source of the problem and correct the situation before the deadline.</a:t>
          </a:r>
        </a:p>
      </dgm:t>
    </dgm:pt>
    <dgm:pt modelId="{3E1B5053-5E73-4F1B-B14E-964D139DD915}" type="parTrans" cxnId="{7611484D-F3F2-43ED-A32D-A012174631E2}">
      <dgm:prSet/>
      <dgm:spPr/>
      <dgm:t>
        <a:bodyPr/>
        <a:lstStyle/>
        <a:p>
          <a:endParaRPr lang="en-US"/>
        </a:p>
      </dgm:t>
    </dgm:pt>
    <dgm:pt modelId="{A570767D-2F7B-4115-B847-ED28998DCB1D}" type="sibTrans" cxnId="{7611484D-F3F2-43ED-A32D-A012174631E2}">
      <dgm:prSet/>
      <dgm:spPr/>
      <dgm:t>
        <a:bodyPr/>
        <a:lstStyle/>
        <a:p>
          <a:endParaRPr lang="en-US"/>
        </a:p>
      </dgm:t>
    </dgm:pt>
    <dgm:pt modelId="{B1085DB4-0248-4549-8718-0428B76B83E2}">
      <dgm:prSet phldr="0"/>
      <dgm:spPr/>
      <dgm:t>
        <a:bodyPr/>
        <a:lstStyle/>
        <a:p>
          <a:pPr rtl="0"/>
          <a:r>
            <a:rPr lang="en-US" i="1"/>
            <a:t>Completing</a:t>
          </a:r>
          <a:r>
            <a:rPr lang="en-US"/>
            <a:t> the payment, also before the deadline.</a:t>
          </a:r>
        </a:p>
      </dgm:t>
    </dgm:pt>
    <dgm:pt modelId="{93C9C67A-640D-427E-968E-A1F48B60D095}" type="parTrans" cxnId="{3E15C7F6-BB58-46F3-98C1-2433F4C7FEDE}">
      <dgm:prSet/>
      <dgm:spPr/>
    </dgm:pt>
    <dgm:pt modelId="{5F7A2C69-8044-4A65-AE6F-5BF2D49C30C3}" type="sibTrans" cxnId="{3E15C7F6-BB58-46F3-98C1-2433F4C7FEDE}">
      <dgm:prSet/>
      <dgm:spPr/>
    </dgm:pt>
    <dgm:pt modelId="{BA9AEFF2-B142-4196-8EDA-3C258C5BCF8A}">
      <dgm:prSet phldr="0"/>
      <dgm:spPr/>
      <dgm:t>
        <a:bodyPr/>
        <a:lstStyle/>
        <a:p>
          <a:pPr rtl="0"/>
          <a:r>
            <a:rPr lang="en-US"/>
            <a:t>Follow up on their application to make sure it is complete and all documents have been received. </a:t>
          </a:r>
          <a:endParaRPr lang="en-US">
            <a:latin typeface="Franklin Gothic Book" panose="020B0503020102020204"/>
          </a:endParaRPr>
        </a:p>
      </dgm:t>
    </dgm:pt>
    <dgm:pt modelId="{7F794B30-FA22-4DD5-82D4-AFBD0F350B63}" type="parTrans" cxnId="{F68F1DD8-CEFD-41A2-9B83-A58557B8A76F}">
      <dgm:prSet/>
      <dgm:spPr/>
    </dgm:pt>
    <dgm:pt modelId="{B2362255-5FC1-4506-A232-3B22EDD4C174}" type="sibTrans" cxnId="{F68F1DD8-CEFD-41A2-9B83-A58557B8A76F}">
      <dgm:prSet/>
      <dgm:spPr/>
    </dgm:pt>
    <dgm:pt modelId="{1F18DF31-C70F-49F3-9795-F7273FF9BE7B}" type="pres">
      <dgm:prSet presAssocID="{FF6055E9-2B22-42F8-B47B-394C7D65D9EB}" presName="linear" presStyleCnt="0">
        <dgm:presLayoutVars>
          <dgm:animLvl val="lvl"/>
          <dgm:resizeHandles val="exact"/>
        </dgm:presLayoutVars>
      </dgm:prSet>
      <dgm:spPr/>
    </dgm:pt>
    <dgm:pt modelId="{5E4FDDE3-DF75-4DF0-8C10-5F206E7BEE2C}" type="pres">
      <dgm:prSet presAssocID="{002F0AF8-F408-429A-B79D-9F152C1C88A5}" presName="parentText" presStyleLbl="node1" presStyleIdx="0" presStyleCnt="6">
        <dgm:presLayoutVars>
          <dgm:chMax val="0"/>
          <dgm:bulletEnabled val="1"/>
        </dgm:presLayoutVars>
      </dgm:prSet>
      <dgm:spPr/>
    </dgm:pt>
    <dgm:pt modelId="{6FEE6FB7-FE43-4DB1-9BA4-176E38348929}" type="pres">
      <dgm:prSet presAssocID="{A2ECE160-90FA-42F2-B7BF-C6DD71DE434F}" presName="spacer" presStyleCnt="0"/>
      <dgm:spPr/>
    </dgm:pt>
    <dgm:pt modelId="{DB945DBC-297D-4F93-A577-26F0FF3778C0}" type="pres">
      <dgm:prSet presAssocID="{B5EF6E46-FECD-4395-AC35-8D588FEE37F6}" presName="parentText" presStyleLbl="node1" presStyleIdx="1" presStyleCnt="6">
        <dgm:presLayoutVars>
          <dgm:chMax val="0"/>
          <dgm:bulletEnabled val="1"/>
        </dgm:presLayoutVars>
      </dgm:prSet>
      <dgm:spPr/>
    </dgm:pt>
    <dgm:pt modelId="{D0E8BA0F-9339-4BB7-8CF1-721547B632C7}" type="pres">
      <dgm:prSet presAssocID="{C04A6D58-F232-4275-842B-D8B29961A28E}" presName="spacer" presStyleCnt="0"/>
      <dgm:spPr/>
    </dgm:pt>
    <dgm:pt modelId="{7E40DFC2-9AC6-47E5-8E9F-E22B4AAB0557}" type="pres">
      <dgm:prSet presAssocID="{D3C0DFDB-BCF1-4EDF-9FD0-5C4E1CE77964}" presName="parentText" presStyleLbl="node1" presStyleIdx="2" presStyleCnt="6">
        <dgm:presLayoutVars>
          <dgm:chMax val="0"/>
          <dgm:bulletEnabled val="1"/>
        </dgm:presLayoutVars>
      </dgm:prSet>
      <dgm:spPr/>
    </dgm:pt>
    <dgm:pt modelId="{9BA6F1B6-B53E-433B-BEBA-F88AEE8E8E9E}" type="pres">
      <dgm:prSet presAssocID="{FDBD403A-1781-4276-B177-3BEC7595980D}" presName="spacer" presStyleCnt="0"/>
      <dgm:spPr/>
    </dgm:pt>
    <dgm:pt modelId="{AAF85CCF-F262-4CDD-B172-A386065B248D}" type="pres">
      <dgm:prSet presAssocID="{B1085DB4-0248-4549-8718-0428B76B83E2}" presName="parentText" presStyleLbl="node1" presStyleIdx="3" presStyleCnt="6">
        <dgm:presLayoutVars>
          <dgm:chMax val="0"/>
          <dgm:bulletEnabled val="1"/>
        </dgm:presLayoutVars>
      </dgm:prSet>
      <dgm:spPr/>
    </dgm:pt>
    <dgm:pt modelId="{E2B7E1B8-634D-4AA5-9666-2DAF761724A8}" type="pres">
      <dgm:prSet presAssocID="{5F7A2C69-8044-4A65-AE6F-5BF2D49C30C3}" presName="spacer" presStyleCnt="0"/>
      <dgm:spPr/>
    </dgm:pt>
    <dgm:pt modelId="{EFBC442F-B42B-4260-A2C1-0CE6E230DE58}" type="pres">
      <dgm:prSet presAssocID="{BA9AEFF2-B142-4196-8EDA-3C258C5BCF8A}" presName="parentText" presStyleLbl="node1" presStyleIdx="4" presStyleCnt="6">
        <dgm:presLayoutVars>
          <dgm:chMax val="0"/>
          <dgm:bulletEnabled val="1"/>
        </dgm:presLayoutVars>
      </dgm:prSet>
      <dgm:spPr/>
    </dgm:pt>
    <dgm:pt modelId="{DBB2EE59-CA35-4008-A47D-19456ECB149F}" type="pres">
      <dgm:prSet presAssocID="{B2362255-5FC1-4506-A232-3B22EDD4C174}" presName="spacer" presStyleCnt="0"/>
      <dgm:spPr/>
    </dgm:pt>
    <dgm:pt modelId="{88B4A17B-54FF-49E8-9D2B-24FEB9F2CC26}" type="pres">
      <dgm:prSet presAssocID="{15F30CA5-7D4D-4411-B4B0-CABA91A38424}" presName="parentText" presStyleLbl="node1" presStyleIdx="5" presStyleCnt="6">
        <dgm:presLayoutVars>
          <dgm:chMax val="0"/>
          <dgm:bulletEnabled val="1"/>
        </dgm:presLayoutVars>
      </dgm:prSet>
      <dgm:spPr/>
    </dgm:pt>
  </dgm:ptLst>
  <dgm:cxnLst>
    <dgm:cxn modelId="{84994E45-85F6-4E63-ABA5-3E30D1961A3D}" type="presOf" srcId="{BA9AEFF2-B142-4196-8EDA-3C258C5BCF8A}" destId="{EFBC442F-B42B-4260-A2C1-0CE6E230DE58}" srcOrd="0" destOrd="0" presId="urn:microsoft.com/office/officeart/2005/8/layout/vList2"/>
    <dgm:cxn modelId="{7611484D-F3F2-43ED-A32D-A012174631E2}" srcId="{FF6055E9-2B22-42F8-B47B-394C7D65D9EB}" destId="{15F30CA5-7D4D-4411-B4B0-CABA91A38424}" srcOrd="5" destOrd="0" parTransId="{3E1B5053-5E73-4F1B-B14E-964D139DD915}" sibTransId="{A570767D-2F7B-4115-B847-ED28998DCB1D}"/>
    <dgm:cxn modelId="{E22B5272-1A18-4FE7-9F07-805BF80E44F0}" type="presOf" srcId="{FF6055E9-2B22-42F8-B47B-394C7D65D9EB}" destId="{1F18DF31-C70F-49F3-9795-F7273FF9BE7B}" srcOrd="0" destOrd="0" presId="urn:microsoft.com/office/officeart/2005/8/layout/vList2"/>
    <dgm:cxn modelId="{AB02B09C-FA56-4D94-BB96-517B021900BD}" srcId="{FF6055E9-2B22-42F8-B47B-394C7D65D9EB}" destId="{002F0AF8-F408-429A-B79D-9F152C1C88A5}" srcOrd="0" destOrd="0" parTransId="{6CC3952D-0612-43E4-A999-D93D9023C6E5}" sibTransId="{A2ECE160-90FA-42F2-B7BF-C6DD71DE434F}"/>
    <dgm:cxn modelId="{F43356A1-6D3C-498C-B259-74282CED56C9}" type="presOf" srcId="{002F0AF8-F408-429A-B79D-9F152C1C88A5}" destId="{5E4FDDE3-DF75-4DF0-8C10-5F206E7BEE2C}" srcOrd="0" destOrd="0" presId="urn:microsoft.com/office/officeart/2005/8/layout/vList2"/>
    <dgm:cxn modelId="{E25564C9-A5F9-4409-9E5B-3B2C0BE0CF76}" srcId="{FF6055E9-2B22-42F8-B47B-394C7D65D9EB}" destId="{D3C0DFDB-BCF1-4EDF-9FD0-5C4E1CE77964}" srcOrd="2" destOrd="0" parTransId="{FD35AC50-8BE1-4836-A763-496AC353A708}" sibTransId="{FDBD403A-1781-4276-B177-3BEC7595980D}"/>
    <dgm:cxn modelId="{B92C7BCF-32EC-439B-9E2F-76FECFCA9FA6}" type="presOf" srcId="{15F30CA5-7D4D-4411-B4B0-CABA91A38424}" destId="{88B4A17B-54FF-49E8-9D2B-24FEB9F2CC26}" srcOrd="0" destOrd="0" presId="urn:microsoft.com/office/officeart/2005/8/layout/vList2"/>
    <dgm:cxn modelId="{573F0ED1-F2B7-4FE1-96C5-B49080C40457}" srcId="{FF6055E9-2B22-42F8-B47B-394C7D65D9EB}" destId="{B5EF6E46-FECD-4395-AC35-8D588FEE37F6}" srcOrd="1" destOrd="0" parTransId="{BE47BCF8-7F0F-4CAD-8B8E-EF4ED027D4E7}" sibTransId="{C04A6D58-F232-4275-842B-D8B29961A28E}"/>
    <dgm:cxn modelId="{3C1BE4D7-F697-426C-B2AB-E8E009019674}" type="presOf" srcId="{B1085DB4-0248-4549-8718-0428B76B83E2}" destId="{AAF85CCF-F262-4CDD-B172-A386065B248D}" srcOrd="0" destOrd="0" presId="urn:microsoft.com/office/officeart/2005/8/layout/vList2"/>
    <dgm:cxn modelId="{F68F1DD8-CEFD-41A2-9B83-A58557B8A76F}" srcId="{FF6055E9-2B22-42F8-B47B-394C7D65D9EB}" destId="{BA9AEFF2-B142-4196-8EDA-3C258C5BCF8A}" srcOrd="4" destOrd="0" parTransId="{7F794B30-FA22-4DD5-82D4-AFBD0F350B63}" sibTransId="{B2362255-5FC1-4506-A232-3B22EDD4C174}"/>
    <dgm:cxn modelId="{CEB821E2-1E27-4173-9B91-CB5D46755EE2}" type="presOf" srcId="{B5EF6E46-FECD-4395-AC35-8D588FEE37F6}" destId="{DB945DBC-297D-4F93-A577-26F0FF3778C0}" srcOrd="0" destOrd="0" presId="urn:microsoft.com/office/officeart/2005/8/layout/vList2"/>
    <dgm:cxn modelId="{D98DA0E8-13FA-475F-B6A4-F4389D0BC8E9}" type="presOf" srcId="{D3C0DFDB-BCF1-4EDF-9FD0-5C4E1CE77964}" destId="{7E40DFC2-9AC6-47E5-8E9F-E22B4AAB0557}" srcOrd="0" destOrd="0" presId="urn:microsoft.com/office/officeart/2005/8/layout/vList2"/>
    <dgm:cxn modelId="{3E15C7F6-BB58-46F3-98C1-2433F4C7FEDE}" srcId="{FF6055E9-2B22-42F8-B47B-394C7D65D9EB}" destId="{B1085DB4-0248-4549-8718-0428B76B83E2}" srcOrd="3" destOrd="0" parTransId="{93C9C67A-640D-427E-968E-A1F48B60D095}" sibTransId="{5F7A2C69-8044-4A65-AE6F-5BF2D49C30C3}"/>
    <dgm:cxn modelId="{1AC2E52C-1777-4A6A-9B7E-1691ADCB0781}" type="presParOf" srcId="{1F18DF31-C70F-49F3-9795-F7273FF9BE7B}" destId="{5E4FDDE3-DF75-4DF0-8C10-5F206E7BEE2C}" srcOrd="0" destOrd="0" presId="urn:microsoft.com/office/officeart/2005/8/layout/vList2"/>
    <dgm:cxn modelId="{3B6DB7B5-C65A-465F-9D0E-25C50538E2ED}" type="presParOf" srcId="{1F18DF31-C70F-49F3-9795-F7273FF9BE7B}" destId="{6FEE6FB7-FE43-4DB1-9BA4-176E38348929}" srcOrd="1" destOrd="0" presId="urn:microsoft.com/office/officeart/2005/8/layout/vList2"/>
    <dgm:cxn modelId="{9E0742DB-1D96-4C72-B676-10032E27913C}" type="presParOf" srcId="{1F18DF31-C70F-49F3-9795-F7273FF9BE7B}" destId="{DB945DBC-297D-4F93-A577-26F0FF3778C0}" srcOrd="2" destOrd="0" presId="urn:microsoft.com/office/officeart/2005/8/layout/vList2"/>
    <dgm:cxn modelId="{9FD18BC2-E443-4F63-ABE4-CA356C0A5125}" type="presParOf" srcId="{1F18DF31-C70F-49F3-9795-F7273FF9BE7B}" destId="{D0E8BA0F-9339-4BB7-8CF1-721547B632C7}" srcOrd="3" destOrd="0" presId="urn:microsoft.com/office/officeart/2005/8/layout/vList2"/>
    <dgm:cxn modelId="{0EB56936-B1A8-4B3F-B37D-28A8DA56A6B0}" type="presParOf" srcId="{1F18DF31-C70F-49F3-9795-F7273FF9BE7B}" destId="{7E40DFC2-9AC6-47E5-8E9F-E22B4AAB0557}" srcOrd="4" destOrd="0" presId="urn:microsoft.com/office/officeart/2005/8/layout/vList2"/>
    <dgm:cxn modelId="{03A0B649-A008-4643-9E83-23C44F644F1D}" type="presParOf" srcId="{1F18DF31-C70F-49F3-9795-F7273FF9BE7B}" destId="{9BA6F1B6-B53E-433B-BEBA-F88AEE8E8E9E}" srcOrd="5" destOrd="0" presId="urn:microsoft.com/office/officeart/2005/8/layout/vList2"/>
    <dgm:cxn modelId="{F928A9CB-BE8B-43EF-8F82-FF9D0FFDE3CF}" type="presParOf" srcId="{1F18DF31-C70F-49F3-9795-F7273FF9BE7B}" destId="{AAF85CCF-F262-4CDD-B172-A386065B248D}" srcOrd="6" destOrd="0" presId="urn:microsoft.com/office/officeart/2005/8/layout/vList2"/>
    <dgm:cxn modelId="{659A971F-5DFF-44FD-99A7-163545B4153A}" type="presParOf" srcId="{1F18DF31-C70F-49F3-9795-F7273FF9BE7B}" destId="{E2B7E1B8-634D-4AA5-9666-2DAF761724A8}" srcOrd="7" destOrd="0" presId="urn:microsoft.com/office/officeart/2005/8/layout/vList2"/>
    <dgm:cxn modelId="{DDCEC3F5-4DE6-4CB2-87D5-0B2C0BD39A71}" type="presParOf" srcId="{1F18DF31-C70F-49F3-9795-F7273FF9BE7B}" destId="{EFBC442F-B42B-4260-A2C1-0CE6E230DE58}" srcOrd="8" destOrd="0" presId="urn:microsoft.com/office/officeart/2005/8/layout/vList2"/>
    <dgm:cxn modelId="{34FC365A-FCBF-434E-9E8A-E8CC6236E36A}" type="presParOf" srcId="{1F18DF31-C70F-49F3-9795-F7273FF9BE7B}" destId="{DBB2EE59-CA35-4008-A47D-19456ECB149F}" srcOrd="9" destOrd="0" presId="urn:microsoft.com/office/officeart/2005/8/layout/vList2"/>
    <dgm:cxn modelId="{7F691C78-5982-4190-B841-C76E433F768B}" type="presParOf" srcId="{1F18DF31-C70F-49F3-9795-F7273FF9BE7B}" destId="{88B4A17B-54FF-49E8-9D2B-24FEB9F2CC2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6055E9-2B22-42F8-B47B-394C7D65D9E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2F0AF8-F408-429A-B79D-9F152C1C88A5}">
      <dgm:prSet/>
      <dgm:spPr/>
      <dgm:t>
        <a:bodyPr/>
        <a:lstStyle/>
        <a:p>
          <a:r>
            <a:rPr lang="en-US">
              <a:latin typeface="Franklin Gothic Book" panose="020B0503020102020204"/>
            </a:rPr>
            <a:t>Must</a:t>
          </a:r>
          <a:r>
            <a:rPr lang="en-US"/>
            <a:t> check their online file on to know the school's answer to their application.</a:t>
          </a:r>
        </a:p>
      </dgm:t>
    </dgm:pt>
    <dgm:pt modelId="{6CC3952D-0612-43E4-A999-D93D9023C6E5}" type="parTrans" cxnId="{AB02B09C-FA56-4D94-BB96-517B021900BD}">
      <dgm:prSet/>
      <dgm:spPr/>
      <dgm:t>
        <a:bodyPr/>
        <a:lstStyle/>
        <a:p>
          <a:endParaRPr lang="en-US"/>
        </a:p>
      </dgm:t>
    </dgm:pt>
    <dgm:pt modelId="{A2ECE160-90FA-42F2-B7BF-C6DD71DE434F}" type="sibTrans" cxnId="{AB02B09C-FA56-4D94-BB96-517B021900BD}">
      <dgm:prSet/>
      <dgm:spPr/>
      <dgm:t>
        <a:bodyPr/>
        <a:lstStyle/>
        <a:p>
          <a:endParaRPr lang="en-US"/>
        </a:p>
      </dgm:t>
    </dgm:pt>
    <dgm:pt modelId="{B5EF6E46-FECD-4395-AC35-8D588FEE37F6}">
      <dgm:prSet/>
      <dgm:spPr/>
      <dgm:t>
        <a:bodyPr/>
        <a:lstStyle/>
        <a:p>
          <a:r>
            <a:rPr lang="en-US"/>
            <a:t>If admitted, applicants must read the letter sent from the college either physically or electronically and carefully follow the registration process.</a:t>
          </a:r>
        </a:p>
      </dgm:t>
    </dgm:pt>
    <dgm:pt modelId="{BE47BCF8-7F0F-4CAD-8B8E-EF4ED027D4E7}" type="parTrans" cxnId="{573F0ED1-F2B7-4FE1-96C5-B49080C40457}">
      <dgm:prSet/>
      <dgm:spPr/>
      <dgm:t>
        <a:bodyPr/>
        <a:lstStyle/>
        <a:p>
          <a:endParaRPr lang="en-US"/>
        </a:p>
      </dgm:t>
    </dgm:pt>
    <dgm:pt modelId="{C04A6D58-F232-4275-842B-D8B29961A28E}" type="sibTrans" cxnId="{573F0ED1-F2B7-4FE1-96C5-B49080C40457}">
      <dgm:prSet/>
      <dgm:spPr/>
      <dgm:t>
        <a:bodyPr/>
        <a:lstStyle/>
        <a:p>
          <a:endParaRPr lang="en-US"/>
        </a:p>
      </dgm:t>
    </dgm:pt>
    <dgm:pt modelId="{D3C0DFDB-BCF1-4EDF-9FD0-5C4E1CE77964}">
      <dgm:prSet/>
      <dgm:spPr/>
      <dgm:t>
        <a:bodyPr/>
        <a:lstStyle/>
        <a:p>
          <a:pPr algn="l" rtl="0">
            <a:lnSpc>
              <a:spcPct val="94000"/>
            </a:lnSpc>
          </a:pPr>
          <a:r>
            <a:rPr lang="en-US" i="0"/>
            <a:t>If refused, applicants to SRAM should return to their online file and submit a new choice if they wish to</a:t>
          </a:r>
          <a:r>
            <a:rPr lang="en-US"/>
            <a:t> participate in the next round.</a:t>
          </a:r>
        </a:p>
      </dgm:t>
    </dgm:pt>
    <dgm:pt modelId="{FD35AC50-8BE1-4836-A763-496AC353A708}" type="parTrans" cxnId="{E25564C9-A5F9-4409-9E5B-3B2C0BE0CF76}">
      <dgm:prSet/>
      <dgm:spPr/>
      <dgm:t>
        <a:bodyPr/>
        <a:lstStyle/>
        <a:p>
          <a:endParaRPr lang="en-US"/>
        </a:p>
      </dgm:t>
    </dgm:pt>
    <dgm:pt modelId="{FDBD403A-1781-4276-B177-3BEC7595980D}" type="sibTrans" cxnId="{E25564C9-A5F9-4409-9E5B-3B2C0BE0CF76}">
      <dgm:prSet/>
      <dgm:spPr/>
      <dgm:t>
        <a:bodyPr/>
        <a:lstStyle/>
        <a:p>
          <a:endParaRPr lang="en-US"/>
        </a:p>
      </dgm:t>
    </dgm:pt>
    <dgm:pt modelId="{2B909C86-BD3F-4875-9919-B1150A69468F}">
      <dgm:prSet phldr="0"/>
      <dgm:spPr/>
      <dgm:t>
        <a:bodyPr/>
        <a:lstStyle/>
        <a:p>
          <a:pPr rtl="0"/>
          <a:r>
            <a:rPr lang="en-US"/>
            <a:t>If refused, applicants to other application systems must choose a backup plan</a:t>
          </a:r>
        </a:p>
      </dgm:t>
    </dgm:pt>
    <dgm:pt modelId="{40314557-4F6A-4C10-B0EC-BCDB97569C61}" type="parTrans" cxnId="{C789D461-D0C8-4D91-BCA9-DCD5F0002959}">
      <dgm:prSet/>
      <dgm:spPr/>
    </dgm:pt>
    <dgm:pt modelId="{E51FF5A0-ED56-431B-953D-CB8090A54D88}" type="sibTrans" cxnId="{C789D461-D0C8-4D91-BCA9-DCD5F0002959}">
      <dgm:prSet/>
      <dgm:spPr/>
    </dgm:pt>
    <dgm:pt modelId="{1F18DF31-C70F-49F3-9795-F7273FF9BE7B}" type="pres">
      <dgm:prSet presAssocID="{FF6055E9-2B22-42F8-B47B-394C7D65D9EB}" presName="linear" presStyleCnt="0">
        <dgm:presLayoutVars>
          <dgm:animLvl val="lvl"/>
          <dgm:resizeHandles val="exact"/>
        </dgm:presLayoutVars>
      </dgm:prSet>
      <dgm:spPr/>
    </dgm:pt>
    <dgm:pt modelId="{5E4FDDE3-DF75-4DF0-8C10-5F206E7BEE2C}" type="pres">
      <dgm:prSet presAssocID="{002F0AF8-F408-429A-B79D-9F152C1C88A5}" presName="parentText" presStyleLbl="node1" presStyleIdx="0" presStyleCnt="4">
        <dgm:presLayoutVars>
          <dgm:chMax val="0"/>
          <dgm:bulletEnabled val="1"/>
        </dgm:presLayoutVars>
      </dgm:prSet>
      <dgm:spPr/>
    </dgm:pt>
    <dgm:pt modelId="{6FEE6FB7-FE43-4DB1-9BA4-176E38348929}" type="pres">
      <dgm:prSet presAssocID="{A2ECE160-90FA-42F2-B7BF-C6DD71DE434F}" presName="spacer" presStyleCnt="0"/>
      <dgm:spPr/>
    </dgm:pt>
    <dgm:pt modelId="{DB945DBC-297D-4F93-A577-26F0FF3778C0}" type="pres">
      <dgm:prSet presAssocID="{B5EF6E46-FECD-4395-AC35-8D588FEE37F6}" presName="parentText" presStyleLbl="node1" presStyleIdx="1" presStyleCnt="4">
        <dgm:presLayoutVars>
          <dgm:chMax val="0"/>
          <dgm:bulletEnabled val="1"/>
        </dgm:presLayoutVars>
      </dgm:prSet>
      <dgm:spPr/>
    </dgm:pt>
    <dgm:pt modelId="{EB89CCFB-B13F-4B14-AE8B-DDC77B115E02}" type="pres">
      <dgm:prSet presAssocID="{C04A6D58-F232-4275-842B-D8B29961A28E}" presName="spacer" presStyleCnt="0"/>
      <dgm:spPr/>
    </dgm:pt>
    <dgm:pt modelId="{B40568B9-5162-4EDA-980D-2E66E67E10AA}" type="pres">
      <dgm:prSet presAssocID="{D3C0DFDB-BCF1-4EDF-9FD0-5C4E1CE77964}" presName="parentText" presStyleLbl="node1" presStyleIdx="2" presStyleCnt="4">
        <dgm:presLayoutVars>
          <dgm:chMax val="0"/>
          <dgm:bulletEnabled val="1"/>
        </dgm:presLayoutVars>
      </dgm:prSet>
      <dgm:spPr/>
    </dgm:pt>
    <dgm:pt modelId="{6C32E74D-EDB0-47CC-8E2C-DCF409C0C687}" type="pres">
      <dgm:prSet presAssocID="{FDBD403A-1781-4276-B177-3BEC7595980D}" presName="spacer" presStyleCnt="0"/>
      <dgm:spPr/>
    </dgm:pt>
    <dgm:pt modelId="{C04BC785-CF8A-4CE0-8F32-D949DE1E22FF}" type="pres">
      <dgm:prSet presAssocID="{2B909C86-BD3F-4875-9919-B1150A69468F}" presName="parentText" presStyleLbl="node1" presStyleIdx="3" presStyleCnt="4">
        <dgm:presLayoutVars>
          <dgm:chMax val="0"/>
          <dgm:bulletEnabled val="1"/>
        </dgm:presLayoutVars>
      </dgm:prSet>
      <dgm:spPr/>
    </dgm:pt>
  </dgm:ptLst>
  <dgm:cxnLst>
    <dgm:cxn modelId="{C789D461-D0C8-4D91-BCA9-DCD5F0002959}" srcId="{FF6055E9-2B22-42F8-B47B-394C7D65D9EB}" destId="{2B909C86-BD3F-4875-9919-B1150A69468F}" srcOrd="3" destOrd="0" parTransId="{40314557-4F6A-4C10-B0EC-BCDB97569C61}" sibTransId="{E51FF5A0-ED56-431B-953D-CB8090A54D88}"/>
    <dgm:cxn modelId="{E22B5272-1A18-4FE7-9F07-805BF80E44F0}" type="presOf" srcId="{FF6055E9-2B22-42F8-B47B-394C7D65D9EB}" destId="{1F18DF31-C70F-49F3-9795-F7273FF9BE7B}" srcOrd="0" destOrd="0" presId="urn:microsoft.com/office/officeart/2005/8/layout/vList2"/>
    <dgm:cxn modelId="{9C56DA72-CB95-4729-99F0-64DBEB385962}" type="presOf" srcId="{D3C0DFDB-BCF1-4EDF-9FD0-5C4E1CE77964}" destId="{B40568B9-5162-4EDA-980D-2E66E67E10AA}" srcOrd="0" destOrd="0" presId="urn:microsoft.com/office/officeart/2005/8/layout/vList2"/>
    <dgm:cxn modelId="{04F8C156-C3FB-4995-874D-7F394DB3E6EF}" type="presOf" srcId="{002F0AF8-F408-429A-B79D-9F152C1C88A5}" destId="{5E4FDDE3-DF75-4DF0-8C10-5F206E7BEE2C}" srcOrd="0" destOrd="0" presId="urn:microsoft.com/office/officeart/2005/8/layout/vList2"/>
    <dgm:cxn modelId="{2B783C89-1359-4544-9F6A-F64E5051CDE2}" type="presOf" srcId="{2B909C86-BD3F-4875-9919-B1150A69468F}" destId="{C04BC785-CF8A-4CE0-8F32-D949DE1E22FF}" srcOrd="0" destOrd="0" presId="urn:microsoft.com/office/officeart/2005/8/layout/vList2"/>
    <dgm:cxn modelId="{5D7B8996-E5F4-44C4-AAB4-B0F23E9EEC03}" type="presOf" srcId="{B5EF6E46-FECD-4395-AC35-8D588FEE37F6}" destId="{DB945DBC-297D-4F93-A577-26F0FF3778C0}" srcOrd="0" destOrd="0" presId="urn:microsoft.com/office/officeart/2005/8/layout/vList2"/>
    <dgm:cxn modelId="{AB02B09C-FA56-4D94-BB96-517B021900BD}" srcId="{FF6055E9-2B22-42F8-B47B-394C7D65D9EB}" destId="{002F0AF8-F408-429A-B79D-9F152C1C88A5}" srcOrd="0" destOrd="0" parTransId="{6CC3952D-0612-43E4-A999-D93D9023C6E5}" sibTransId="{A2ECE160-90FA-42F2-B7BF-C6DD71DE434F}"/>
    <dgm:cxn modelId="{E25564C9-A5F9-4409-9E5B-3B2C0BE0CF76}" srcId="{FF6055E9-2B22-42F8-B47B-394C7D65D9EB}" destId="{D3C0DFDB-BCF1-4EDF-9FD0-5C4E1CE77964}" srcOrd="2" destOrd="0" parTransId="{FD35AC50-8BE1-4836-A763-496AC353A708}" sibTransId="{FDBD403A-1781-4276-B177-3BEC7595980D}"/>
    <dgm:cxn modelId="{573F0ED1-F2B7-4FE1-96C5-B49080C40457}" srcId="{FF6055E9-2B22-42F8-B47B-394C7D65D9EB}" destId="{B5EF6E46-FECD-4395-AC35-8D588FEE37F6}" srcOrd="1" destOrd="0" parTransId="{BE47BCF8-7F0F-4CAD-8B8E-EF4ED027D4E7}" sibTransId="{C04A6D58-F232-4275-842B-D8B29961A28E}"/>
    <dgm:cxn modelId="{F62BBCD8-62FF-4280-ABB7-10F5A88E4B53}" type="presParOf" srcId="{1F18DF31-C70F-49F3-9795-F7273FF9BE7B}" destId="{5E4FDDE3-DF75-4DF0-8C10-5F206E7BEE2C}" srcOrd="0" destOrd="0" presId="urn:microsoft.com/office/officeart/2005/8/layout/vList2"/>
    <dgm:cxn modelId="{D9B15720-7918-4AAC-A8B1-AA089DB6F1C6}" type="presParOf" srcId="{1F18DF31-C70F-49F3-9795-F7273FF9BE7B}" destId="{6FEE6FB7-FE43-4DB1-9BA4-176E38348929}" srcOrd="1" destOrd="0" presId="urn:microsoft.com/office/officeart/2005/8/layout/vList2"/>
    <dgm:cxn modelId="{CD435D71-B6CA-42F6-B720-71BFA93C3DE1}" type="presParOf" srcId="{1F18DF31-C70F-49F3-9795-F7273FF9BE7B}" destId="{DB945DBC-297D-4F93-A577-26F0FF3778C0}" srcOrd="2" destOrd="0" presId="urn:microsoft.com/office/officeart/2005/8/layout/vList2"/>
    <dgm:cxn modelId="{46C3B2AB-4498-4953-B5ED-246AB78D7646}" type="presParOf" srcId="{1F18DF31-C70F-49F3-9795-F7273FF9BE7B}" destId="{EB89CCFB-B13F-4B14-AE8B-DDC77B115E02}" srcOrd="3" destOrd="0" presId="urn:microsoft.com/office/officeart/2005/8/layout/vList2"/>
    <dgm:cxn modelId="{6B318E27-9709-4480-B373-527B9F1A9E38}" type="presParOf" srcId="{1F18DF31-C70F-49F3-9795-F7273FF9BE7B}" destId="{B40568B9-5162-4EDA-980D-2E66E67E10AA}" srcOrd="4" destOrd="0" presId="urn:microsoft.com/office/officeart/2005/8/layout/vList2"/>
    <dgm:cxn modelId="{D05E24C8-2F7B-49C7-A156-7FE4F602397D}" type="presParOf" srcId="{1F18DF31-C70F-49F3-9795-F7273FF9BE7B}" destId="{6C32E74D-EDB0-47CC-8E2C-DCF409C0C687}" srcOrd="5" destOrd="0" presId="urn:microsoft.com/office/officeart/2005/8/layout/vList2"/>
    <dgm:cxn modelId="{82340D39-0719-4A6B-AC74-21BD259160D1}" type="presParOf" srcId="{1F18DF31-C70F-49F3-9795-F7273FF9BE7B}" destId="{C04BC785-CF8A-4CE0-8F32-D949DE1E22F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BF20F-F204-488D-8161-9EB305D3E92E}">
      <dsp:nvSpPr>
        <dsp:cNvPr id="0" name=""/>
        <dsp:cNvSpPr/>
      </dsp:nvSpPr>
      <dsp:spPr>
        <a:xfrm>
          <a:off x="901510" y="842830"/>
          <a:ext cx="717002" cy="71"/>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A55ED-B0CD-485C-80BC-66BCBF83FE87}">
      <dsp:nvSpPr>
        <dsp:cNvPr id="0" name=""/>
        <dsp:cNvSpPr/>
      </dsp:nvSpPr>
      <dsp:spPr>
        <a:xfrm>
          <a:off x="1661533" y="782637"/>
          <a:ext cx="82455" cy="154872"/>
        </a:xfrm>
        <a:prstGeom prst="chevron">
          <a:avLst>
            <a:gd name="adj" fmla="val 9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7288E2-3532-4836-A2EC-806D60335A78}">
      <dsp:nvSpPr>
        <dsp:cNvPr id="0" name=""/>
        <dsp:cNvSpPr/>
      </dsp:nvSpPr>
      <dsp:spPr>
        <a:xfrm>
          <a:off x="464483" y="495464"/>
          <a:ext cx="694803" cy="694803"/>
        </a:xfrm>
        <a:prstGeom prst="ellips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62" tIns="26962" rIns="26962" bIns="26962"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566235" y="597216"/>
        <a:ext cx="491299" cy="491299"/>
      </dsp:txXfrm>
    </dsp:sp>
    <dsp:sp modelId="{E6CAAFEE-BE16-4FAC-AD57-C169BEABAAE2}">
      <dsp:nvSpPr>
        <dsp:cNvPr id="0" name=""/>
        <dsp:cNvSpPr/>
      </dsp:nvSpPr>
      <dsp:spPr>
        <a:xfrm>
          <a:off x="5256" y="1355867"/>
          <a:ext cx="1613256"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55" tIns="165100" rIns="127255" bIns="165100" numCol="1" spcCol="1270" anchor="t" anchorCtr="0">
          <a:noAutofit/>
        </a:bodyPr>
        <a:lstStyle/>
        <a:p>
          <a:pPr marL="0" lvl="0" indent="0" algn="l" defTabSz="800100">
            <a:lnSpc>
              <a:spcPct val="90000"/>
            </a:lnSpc>
            <a:spcBef>
              <a:spcPct val="0"/>
            </a:spcBef>
            <a:spcAft>
              <a:spcPct val="35000"/>
            </a:spcAft>
            <a:buNone/>
          </a:pPr>
          <a:r>
            <a:rPr lang="en-US" sz="1800" kern="1200"/>
            <a:t>Choose program(s) and school(s)</a:t>
          </a:r>
        </a:p>
      </dsp:txBody>
      <dsp:txXfrm>
        <a:off x="5256" y="1678518"/>
        <a:ext cx="1613256" cy="1642949"/>
      </dsp:txXfrm>
    </dsp:sp>
    <dsp:sp modelId="{29AA6227-45B9-4378-B695-1B3A9AF57B9F}">
      <dsp:nvSpPr>
        <dsp:cNvPr id="0" name=""/>
        <dsp:cNvSpPr/>
      </dsp:nvSpPr>
      <dsp:spPr>
        <a:xfrm>
          <a:off x="1797764" y="842830"/>
          <a:ext cx="1613256" cy="72"/>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9D1B3-38F2-4E86-A496-1A3D0EE0FC63}">
      <dsp:nvSpPr>
        <dsp:cNvPr id="0" name=""/>
        <dsp:cNvSpPr/>
      </dsp:nvSpPr>
      <dsp:spPr>
        <a:xfrm>
          <a:off x="3454040" y="782637"/>
          <a:ext cx="82455" cy="154872"/>
        </a:xfrm>
        <a:prstGeom prst="chevron">
          <a:avLst>
            <a:gd name="adj" fmla="val 9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A3C188-40BF-4540-99E4-BAB6DDE19A8D}">
      <dsp:nvSpPr>
        <dsp:cNvPr id="0" name=""/>
        <dsp:cNvSpPr/>
      </dsp:nvSpPr>
      <dsp:spPr>
        <a:xfrm>
          <a:off x="2256990" y="495464"/>
          <a:ext cx="694803" cy="694803"/>
        </a:xfrm>
        <a:prstGeom prst="ellips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62" tIns="26962" rIns="26962" bIns="26962"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2358742" y="597216"/>
        <a:ext cx="491299" cy="491299"/>
      </dsp:txXfrm>
    </dsp:sp>
    <dsp:sp modelId="{854483DF-1CD4-420D-AE32-B8AA57FF3A01}">
      <dsp:nvSpPr>
        <dsp:cNvPr id="0" name=""/>
        <dsp:cNvSpPr/>
      </dsp:nvSpPr>
      <dsp:spPr>
        <a:xfrm>
          <a:off x="1797764" y="1355867"/>
          <a:ext cx="1613256"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55" tIns="165100" rIns="127255" bIns="165100" numCol="1" spcCol="1270" anchor="t" anchorCtr="0">
          <a:noAutofit/>
        </a:bodyPr>
        <a:lstStyle/>
        <a:p>
          <a:pPr marL="0" lvl="0" indent="0" algn="l" defTabSz="889000">
            <a:lnSpc>
              <a:spcPct val="90000"/>
            </a:lnSpc>
            <a:spcBef>
              <a:spcPct val="0"/>
            </a:spcBef>
            <a:spcAft>
              <a:spcPct val="35000"/>
            </a:spcAft>
            <a:buNone/>
          </a:pPr>
          <a:r>
            <a:rPr lang="en-US" sz="2000" kern="1200"/>
            <a:t>Check whether you qualify for the program</a:t>
          </a:r>
        </a:p>
      </dsp:txBody>
      <dsp:txXfrm>
        <a:off x="1797764" y="1678518"/>
        <a:ext cx="1613256" cy="1642949"/>
      </dsp:txXfrm>
    </dsp:sp>
    <dsp:sp modelId="{945A4C0C-6D69-4BCB-88D1-A01E109FA99F}">
      <dsp:nvSpPr>
        <dsp:cNvPr id="0" name=""/>
        <dsp:cNvSpPr/>
      </dsp:nvSpPr>
      <dsp:spPr>
        <a:xfrm>
          <a:off x="3590271" y="842830"/>
          <a:ext cx="1613256" cy="72"/>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B4633-4E00-4D91-A72A-8F2D47552692}">
      <dsp:nvSpPr>
        <dsp:cNvPr id="0" name=""/>
        <dsp:cNvSpPr/>
      </dsp:nvSpPr>
      <dsp:spPr>
        <a:xfrm>
          <a:off x="5246548" y="782637"/>
          <a:ext cx="82455" cy="154872"/>
        </a:xfrm>
        <a:prstGeom prst="chevron">
          <a:avLst>
            <a:gd name="adj" fmla="val 9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2D2CC-340A-413C-A22B-890288CBF3FC}">
      <dsp:nvSpPr>
        <dsp:cNvPr id="0" name=""/>
        <dsp:cNvSpPr/>
      </dsp:nvSpPr>
      <dsp:spPr>
        <a:xfrm>
          <a:off x="4049498" y="495464"/>
          <a:ext cx="694803" cy="694803"/>
        </a:xfrm>
        <a:prstGeom prst="ellips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62" tIns="26962" rIns="26962" bIns="26962"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4151250" y="597216"/>
        <a:ext cx="491299" cy="491299"/>
      </dsp:txXfrm>
    </dsp:sp>
    <dsp:sp modelId="{1AD2043C-14AD-4AE1-BACA-732CA56FC3BB}">
      <dsp:nvSpPr>
        <dsp:cNvPr id="0" name=""/>
        <dsp:cNvSpPr/>
      </dsp:nvSpPr>
      <dsp:spPr>
        <a:xfrm>
          <a:off x="3590271" y="1355867"/>
          <a:ext cx="1613256"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55" tIns="165100" rIns="127255" bIns="165100" numCol="1" spcCol="1270" anchor="t" anchorCtr="0">
          <a:noAutofit/>
        </a:bodyPr>
        <a:lstStyle/>
        <a:p>
          <a:pPr marL="0" lvl="0" indent="0" algn="l" defTabSz="889000">
            <a:lnSpc>
              <a:spcPct val="90000"/>
            </a:lnSpc>
            <a:spcBef>
              <a:spcPct val="0"/>
            </a:spcBef>
            <a:spcAft>
              <a:spcPct val="35000"/>
            </a:spcAft>
            <a:buNone/>
          </a:pPr>
          <a:r>
            <a:rPr lang="en-US" sz="2000" kern="1200"/>
            <a:t>Prepare supporting documents</a:t>
          </a:r>
        </a:p>
      </dsp:txBody>
      <dsp:txXfrm>
        <a:off x="3590271" y="1678518"/>
        <a:ext cx="1613256" cy="1642949"/>
      </dsp:txXfrm>
    </dsp:sp>
    <dsp:sp modelId="{768E5684-2497-46C2-A0F0-C748E7924670}">
      <dsp:nvSpPr>
        <dsp:cNvPr id="0" name=""/>
        <dsp:cNvSpPr/>
      </dsp:nvSpPr>
      <dsp:spPr>
        <a:xfrm>
          <a:off x="5382779" y="842830"/>
          <a:ext cx="1613256" cy="72"/>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BEAC8-B328-4D32-BF1E-A1BC6293AD09}">
      <dsp:nvSpPr>
        <dsp:cNvPr id="0" name=""/>
        <dsp:cNvSpPr/>
      </dsp:nvSpPr>
      <dsp:spPr>
        <a:xfrm>
          <a:off x="7039055" y="782637"/>
          <a:ext cx="82455" cy="154872"/>
        </a:xfrm>
        <a:prstGeom prst="chevron">
          <a:avLst>
            <a:gd name="adj" fmla="val 9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870BA5-DEF6-4A0B-90D2-339E3BC878C6}">
      <dsp:nvSpPr>
        <dsp:cNvPr id="0" name=""/>
        <dsp:cNvSpPr/>
      </dsp:nvSpPr>
      <dsp:spPr>
        <a:xfrm>
          <a:off x="5796829" y="487786"/>
          <a:ext cx="694803" cy="694803"/>
        </a:xfrm>
        <a:prstGeom prst="ellips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62" tIns="26962" rIns="26962" bIns="26962" numCol="1" spcCol="1270" anchor="ctr" anchorCtr="0">
          <a:noAutofit/>
        </a:bodyPr>
        <a:lstStyle/>
        <a:p>
          <a:pPr marL="0" lvl="0" indent="0" algn="ctr" defTabSz="1466850">
            <a:lnSpc>
              <a:spcPct val="90000"/>
            </a:lnSpc>
            <a:spcBef>
              <a:spcPct val="0"/>
            </a:spcBef>
            <a:spcAft>
              <a:spcPct val="35000"/>
            </a:spcAft>
            <a:buNone/>
          </a:pPr>
          <a:r>
            <a:rPr lang="en-US" sz="3300" kern="1200"/>
            <a:t>4</a:t>
          </a:r>
        </a:p>
      </dsp:txBody>
      <dsp:txXfrm>
        <a:off x="5898581" y="589538"/>
        <a:ext cx="491299" cy="491299"/>
      </dsp:txXfrm>
    </dsp:sp>
    <dsp:sp modelId="{AD9E87B1-BD34-4328-B401-321FA981394D}">
      <dsp:nvSpPr>
        <dsp:cNvPr id="0" name=""/>
        <dsp:cNvSpPr/>
      </dsp:nvSpPr>
      <dsp:spPr>
        <a:xfrm>
          <a:off x="5382779" y="1355867"/>
          <a:ext cx="1613256"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55" tIns="165100" rIns="127255" bIns="165100" numCol="1" spcCol="1270" anchor="t" anchorCtr="0">
          <a:noAutofit/>
        </a:bodyPr>
        <a:lstStyle/>
        <a:p>
          <a:pPr marL="0" lvl="0" indent="0" algn="l" defTabSz="889000">
            <a:lnSpc>
              <a:spcPct val="90000"/>
            </a:lnSpc>
            <a:spcBef>
              <a:spcPct val="0"/>
            </a:spcBef>
            <a:spcAft>
              <a:spcPct val="35000"/>
            </a:spcAft>
            <a:buNone/>
          </a:pPr>
          <a:r>
            <a:rPr lang="en-US" sz="2000" kern="1200"/>
            <a:t>Complete online application form </a:t>
          </a:r>
        </a:p>
      </dsp:txBody>
      <dsp:txXfrm>
        <a:off x="5382779" y="1678518"/>
        <a:ext cx="1613256" cy="1642949"/>
      </dsp:txXfrm>
    </dsp:sp>
    <dsp:sp modelId="{A1C4DD53-31B8-4568-ADEA-3D425D2C449F}">
      <dsp:nvSpPr>
        <dsp:cNvPr id="0" name=""/>
        <dsp:cNvSpPr/>
      </dsp:nvSpPr>
      <dsp:spPr>
        <a:xfrm>
          <a:off x="7175286" y="842830"/>
          <a:ext cx="1613256" cy="72"/>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5A730B-05B4-44BB-A047-54F0E3E36260}">
      <dsp:nvSpPr>
        <dsp:cNvPr id="0" name=""/>
        <dsp:cNvSpPr/>
      </dsp:nvSpPr>
      <dsp:spPr>
        <a:xfrm>
          <a:off x="8831563" y="782637"/>
          <a:ext cx="82455" cy="154872"/>
        </a:xfrm>
        <a:prstGeom prst="chevron">
          <a:avLst>
            <a:gd name="adj" fmla="val 9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C4CEE1-AE57-48C8-A689-CB720479F9B6}">
      <dsp:nvSpPr>
        <dsp:cNvPr id="0" name=""/>
        <dsp:cNvSpPr/>
      </dsp:nvSpPr>
      <dsp:spPr>
        <a:xfrm>
          <a:off x="7634513" y="495464"/>
          <a:ext cx="694803" cy="694803"/>
        </a:xfrm>
        <a:prstGeom prst="ellips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62" tIns="26962" rIns="26962" bIns="26962" numCol="1" spcCol="1270" anchor="ctr" anchorCtr="0">
          <a:noAutofit/>
        </a:bodyPr>
        <a:lstStyle/>
        <a:p>
          <a:pPr marL="0" lvl="0" indent="0" algn="ctr" defTabSz="1466850">
            <a:lnSpc>
              <a:spcPct val="90000"/>
            </a:lnSpc>
            <a:spcBef>
              <a:spcPct val="0"/>
            </a:spcBef>
            <a:spcAft>
              <a:spcPct val="35000"/>
            </a:spcAft>
            <a:buNone/>
          </a:pPr>
          <a:r>
            <a:rPr lang="en-US" sz="3300" kern="1200"/>
            <a:t>5</a:t>
          </a:r>
        </a:p>
      </dsp:txBody>
      <dsp:txXfrm>
        <a:off x="7736265" y="597216"/>
        <a:ext cx="491299" cy="491299"/>
      </dsp:txXfrm>
    </dsp:sp>
    <dsp:sp modelId="{A25CD422-BC0A-40D8-8F44-70A1A2E7716D}">
      <dsp:nvSpPr>
        <dsp:cNvPr id="0" name=""/>
        <dsp:cNvSpPr/>
      </dsp:nvSpPr>
      <dsp:spPr>
        <a:xfrm>
          <a:off x="7175286" y="1355867"/>
          <a:ext cx="1613256"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55" tIns="165100" rIns="127255" bIns="165100" numCol="1" spcCol="1270" anchor="t" anchorCtr="0">
          <a:noAutofit/>
        </a:bodyPr>
        <a:lstStyle/>
        <a:p>
          <a:pPr marL="0" lvl="0" indent="0" algn="l" defTabSz="889000">
            <a:lnSpc>
              <a:spcPct val="90000"/>
            </a:lnSpc>
            <a:spcBef>
              <a:spcPct val="0"/>
            </a:spcBef>
            <a:spcAft>
              <a:spcPct val="35000"/>
            </a:spcAft>
            <a:buNone/>
          </a:pPr>
          <a:r>
            <a:rPr lang="en-US" sz="2000" kern="1200"/>
            <a:t>Make payment</a:t>
          </a:r>
        </a:p>
      </dsp:txBody>
      <dsp:txXfrm>
        <a:off x="7175286" y="1678518"/>
        <a:ext cx="1613256" cy="1642949"/>
      </dsp:txXfrm>
    </dsp:sp>
    <dsp:sp modelId="{D48832DB-1E47-4402-B93E-03B1F17AC8A6}">
      <dsp:nvSpPr>
        <dsp:cNvPr id="0" name=""/>
        <dsp:cNvSpPr/>
      </dsp:nvSpPr>
      <dsp:spPr>
        <a:xfrm>
          <a:off x="8967793" y="842829"/>
          <a:ext cx="806628" cy="72"/>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9EA1B-8698-4A7B-9F38-979740DCB046}">
      <dsp:nvSpPr>
        <dsp:cNvPr id="0" name=""/>
        <dsp:cNvSpPr/>
      </dsp:nvSpPr>
      <dsp:spPr>
        <a:xfrm>
          <a:off x="9427020" y="495464"/>
          <a:ext cx="694803" cy="694803"/>
        </a:xfrm>
        <a:prstGeom prst="ellips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62" tIns="26962" rIns="26962" bIns="26962" numCol="1" spcCol="1270" anchor="ctr" anchorCtr="0">
          <a:noAutofit/>
        </a:bodyPr>
        <a:lstStyle/>
        <a:p>
          <a:pPr marL="0" lvl="0" indent="0" algn="ctr" defTabSz="1466850">
            <a:lnSpc>
              <a:spcPct val="90000"/>
            </a:lnSpc>
            <a:spcBef>
              <a:spcPct val="0"/>
            </a:spcBef>
            <a:spcAft>
              <a:spcPct val="35000"/>
            </a:spcAft>
            <a:buNone/>
          </a:pPr>
          <a:r>
            <a:rPr lang="en-US" sz="3300" kern="1200"/>
            <a:t>6</a:t>
          </a:r>
        </a:p>
      </dsp:txBody>
      <dsp:txXfrm>
        <a:off x="9528772" y="597216"/>
        <a:ext cx="491299" cy="491299"/>
      </dsp:txXfrm>
    </dsp:sp>
    <dsp:sp modelId="{2428D466-2F9F-42B9-8F55-AE81BABD0321}">
      <dsp:nvSpPr>
        <dsp:cNvPr id="0" name=""/>
        <dsp:cNvSpPr/>
      </dsp:nvSpPr>
      <dsp:spPr>
        <a:xfrm>
          <a:off x="8967793" y="1355867"/>
          <a:ext cx="1613256"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55" tIns="165100" rIns="127255" bIns="165100" numCol="1" spcCol="1270" anchor="t" anchorCtr="0">
          <a:noAutofit/>
        </a:bodyPr>
        <a:lstStyle/>
        <a:p>
          <a:pPr marL="0" lvl="0" indent="0" algn="l" defTabSz="889000">
            <a:lnSpc>
              <a:spcPct val="90000"/>
            </a:lnSpc>
            <a:spcBef>
              <a:spcPct val="0"/>
            </a:spcBef>
            <a:spcAft>
              <a:spcPct val="35000"/>
            </a:spcAft>
            <a:buNone/>
          </a:pPr>
          <a:r>
            <a:rPr lang="en-US" sz="2000" kern="1200"/>
            <a:t>Check status of application</a:t>
          </a:r>
        </a:p>
      </dsp:txBody>
      <dsp:txXfrm>
        <a:off x="8967793" y="1678518"/>
        <a:ext cx="1613256" cy="1642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00CE1-8CB4-47CA-9C08-1B37B8D077F7}">
      <dsp:nvSpPr>
        <dsp:cNvPr id="0" name=""/>
        <dsp:cNvSpPr/>
      </dsp:nvSpPr>
      <dsp:spPr>
        <a:xfrm rot="5400000">
          <a:off x="337644" y="1972478"/>
          <a:ext cx="989381" cy="164630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C093B-CF5F-4204-A069-C38F6C75993E}">
      <dsp:nvSpPr>
        <dsp:cNvPr id="0" name=""/>
        <dsp:cNvSpPr/>
      </dsp:nvSpPr>
      <dsp:spPr>
        <a:xfrm>
          <a:off x="172492" y="2464370"/>
          <a:ext cx="1486296" cy="130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Explore programs, attend fall open houses</a:t>
          </a:r>
        </a:p>
      </dsp:txBody>
      <dsp:txXfrm>
        <a:off x="172492" y="2464370"/>
        <a:ext cx="1486296" cy="1302826"/>
      </dsp:txXfrm>
    </dsp:sp>
    <dsp:sp modelId="{9F4B5207-31E9-4E2C-B7ED-788192AA84CC}">
      <dsp:nvSpPr>
        <dsp:cNvPr id="0" name=""/>
        <dsp:cNvSpPr/>
      </dsp:nvSpPr>
      <dsp:spPr>
        <a:xfrm>
          <a:off x="1378355" y="1851275"/>
          <a:ext cx="280433" cy="280433"/>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25A0B-6A2C-43DA-92B7-15B6396E76DB}">
      <dsp:nvSpPr>
        <dsp:cNvPr id="0" name=""/>
        <dsp:cNvSpPr/>
      </dsp:nvSpPr>
      <dsp:spPr>
        <a:xfrm rot="5400000">
          <a:off x="2157162" y="1522237"/>
          <a:ext cx="989381" cy="164630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26DFF-6BBF-41AD-9B7E-1FBB6A2D7FBC}">
      <dsp:nvSpPr>
        <dsp:cNvPr id="0" name=""/>
        <dsp:cNvSpPr/>
      </dsp:nvSpPr>
      <dsp:spPr>
        <a:xfrm>
          <a:off x="1992009" y="2014129"/>
          <a:ext cx="1486296" cy="130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Applications open</a:t>
          </a:r>
        </a:p>
      </dsp:txBody>
      <dsp:txXfrm>
        <a:off x="1992009" y="2014129"/>
        <a:ext cx="1486296" cy="1302826"/>
      </dsp:txXfrm>
    </dsp:sp>
    <dsp:sp modelId="{D7EE81FD-C467-48C8-9ADE-7CF85F35FBB3}">
      <dsp:nvSpPr>
        <dsp:cNvPr id="0" name=""/>
        <dsp:cNvSpPr/>
      </dsp:nvSpPr>
      <dsp:spPr>
        <a:xfrm>
          <a:off x="3197873" y="1401034"/>
          <a:ext cx="280433" cy="280433"/>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8131A-46DA-4FED-9089-B1A59A305ED6}">
      <dsp:nvSpPr>
        <dsp:cNvPr id="0" name=""/>
        <dsp:cNvSpPr/>
      </dsp:nvSpPr>
      <dsp:spPr>
        <a:xfrm rot="5400000">
          <a:off x="3976679" y="1071995"/>
          <a:ext cx="989381" cy="164630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D2DCD-7D46-4B29-AB75-73C4AC57D585}">
      <dsp:nvSpPr>
        <dsp:cNvPr id="0" name=""/>
        <dsp:cNvSpPr/>
      </dsp:nvSpPr>
      <dsp:spPr>
        <a:xfrm>
          <a:off x="3811527" y="1563887"/>
          <a:ext cx="1486296" cy="130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Attend Winter Information Evenings</a:t>
          </a:r>
        </a:p>
      </dsp:txBody>
      <dsp:txXfrm>
        <a:off x="3811527" y="1563887"/>
        <a:ext cx="1486296" cy="1302826"/>
      </dsp:txXfrm>
    </dsp:sp>
    <dsp:sp modelId="{1C5F71E2-48F9-4F29-9F63-D7DF36EA62A1}">
      <dsp:nvSpPr>
        <dsp:cNvPr id="0" name=""/>
        <dsp:cNvSpPr/>
      </dsp:nvSpPr>
      <dsp:spPr>
        <a:xfrm>
          <a:off x="5017390" y="950792"/>
          <a:ext cx="280433" cy="280433"/>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183BA-E961-402E-B34C-053A1FCC84DA}">
      <dsp:nvSpPr>
        <dsp:cNvPr id="0" name=""/>
        <dsp:cNvSpPr/>
      </dsp:nvSpPr>
      <dsp:spPr>
        <a:xfrm rot="5400000">
          <a:off x="5796197" y="621754"/>
          <a:ext cx="989381" cy="164630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07784-5AE8-4C20-A538-06D5051289E9}">
      <dsp:nvSpPr>
        <dsp:cNvPr id="0" name=""/>
        <dsp:cNvSpPr/>
      </dsp:nvSpPr>
      <dsp:spPr>
        <a:xfrm>
          <a:off x="5631044" y="1113646"/>
          <a:ext cx="1486296" cy="130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Applications due</a:t>
          </a:r>
        </a:p>
      </dsp:txBody>
      <dsp:txXfrm>
        <a:off x="5631044" y="1113646"/>
        <a:ext cx="1486296" cy="1302826"/>
      </dsp:txXfrm>
    </dsp:sp>
    <dsp:sp modelId="{E5AD77F7-8E7E-43DE-8E1B-42F36FD066C6}">
      <dsp:nvSpPr>
        <dsp:cNvPr id="0" name=""/>
        <dsp:cNvSpPr/>
      </dsp:nvSpPr>
      <dsp:spPr>
        <a:xfrm>
          <a:off x="6836908" y="500551"/>
          <a:ext cx="280433" cy="280433"/>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419F4-DC9F-40D7-866E-C529B27BDB38}">
      <dsp:nvSpPr>
        <dsp:cNvPr id="0" name=""/>
        <dsp:cNvSpPr/>
      </dsp:nvSpPr>
      <dsp:spPr>
        <a:xfrm rot="5400000">
          <a:off x="7615714" y="171513"/>
          <a:ext cx="989381" cy="164630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38571-AFAA-44B5-97E1-9F53BD8911D5}">
      <dsp:nvSpPr>
        <dsp:cNvPr id="0" name=""/>
        <dsp:cNvSpPr/>
      </dsp:nvSpPr>
      <dsp:spPr>
        <a:xfrm>
          <a:off x="7450562" y="663404"/>
          <a:ext cx="1486296" cy="130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Hear back from schools, make further choices</a:t>
          </a:r>
        </a:p>
      </dsp:txBody>
      <dsp:txXfrm>
        <a:off x="7450562" y="663404"/>
        <a:ext cx="1486296" cy="1302826"/>
      </dsp:txXfrm>
    </dsp:sp>
    <dsp:sp modelId="{F3CD81B6-47D9-445C-B560-9B24F1EBC53F}">
      <dsp:nvSpPr>
        <dsp:cNvPr id="0" name=""/>
        <dsp:cNvSpPr/>
      </dsp:nvSpPr>
      <dsp:spPr>
        <a:xfrm>
          <a:off x="8656425" y="50310"/>
          <a:ext cx="280433" cy="280433"/>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CAE83-6B1B-43A6-BC63-6284B2658483}">
      <dsp:nvSpPr>
        <dsp:cNvPr id="0" name=""/>
        <dsp:cNvSpPr/>
      </dsp:nvSpPr>
      <dsp:spPr>
        <a:xfrm rot="5400000">
          <a:off x="9435232" y="-278728"/>
          <a:ext cx="989381" cy="164630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F16D9-9997-4354-A9D3-0F1E83371A01}">
      <dsp:nvSpPr>
        <dsp:cNvPr id="0" name=""/>
        <dsp:cNvSpPr/>
      </dsp:nvSpPr>
      <dsp:spPr>
        <a:xfrm>
          <a:off x="9270080" y="213163"/>
          <a:ext cx="1486296" cy="130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Continuing Education applications open</a:t>
          </a:r>
        </a:p>
      </dsp:txBody>
      <dsp:txXfrm>
        <a:off x="9270080" y="213163"/>
        <a:ext cx="1486296" cy="1302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CD31-A1D4-495F-A04D-FF08523839CD}">
      <dsp:nvSpPr>
        <dsp:cNvPr id="0" name=""/>
        <dsp:cNvSpPr/>
      </dsp:nvSpPr>
      <dsp:spPr>
        <a:xfrm>
          <a:off x="0" y="4357"/>
          <a:ext cx="5959475" cy="928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867B9-C339-4258-B784-F841523068B9}">
      <dsp:nvSpPr>
        <dsp:cNvPr id="0" name=""/>
        <dsp:cNvSpPr/>
      </dsp:nvSpPr>
      <dsp:spPr>
        <a:xfrm>
          <a:off x="280773" y="213197"/>
          <a:ext cx="510497" cy="510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72F10D8-64E4-46E9-BD2E-E2A37AC33E7F}">
      <dsp:nvSpPr>
        <dsp:cNvPr id="0" name=""/>
        <dsp:cNvSpPr/>
      </dsp:nvSpPr>
      <dsp:spPr>
        <a:xfrm>
          <a:off x="1072045" y="4357"/>
          <a:ext cx="2681763"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11200">
            <a:lnSpc>
              <a:spcPct val="100000"/>
            </a:lnSpc>
            <a:spcBef>
              <a:spcPct val="0"/>
            </a:spcBef>
            <a:spcAft>
              <a:spcPct val="35000"/>
            </a:spcAft>
            <a:buNone/>
          </a:pPr>
          <a:r>
            <a:rPr lang="en-US" sz="1600" kern="1200" baseline="0" dirty="0"/>
            <a:t>For </a:t>
          </a:r>
          <a:r>
            <a:rPr lang="en-US" sz="1600" b="1" kern="1200" baseline="0" dirty="0"/>
            <a:t>Science </a:t>
          </a:r>
          <a:r>
            <a:rPr lang="en-US" sz="1600" kern="1200" baseline="0" dirty="0"/>
            <a:t>programs</a:t>
          </a:r>
          <a:endParaRPr lang="en-US" sz="1600" kern="1200" dirty="0"/>
        </a:p>
      </dsp:txBody>
      <dsp:txXfrm>
        <a:off x="1072045" y="4357"/>
        <a:ext cx="2681763" cy="928177"/>
      </dsp:txXfrm>
    </dsp:sp>
    <dsp:sp modelId="{7E8D2971-CA7F-4015-9CC5-E1E0ECAF80C3}">
      <dsp:nvSpPr>
        <dsp:cNvPr id="0" name=""/>
        <dsp:cNvSpPr/>
      </dsp:nvSpPr>
      <dsp:spPr>
        <a:xfrm>
          <a:off x="3753808" y="4357"/>
          <a:ext cx="2205666"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533400">
            <a:lnSpc>
              <a:spcPct val="100000"/>
            </a:lnSpc>
            <a:spcBef>
              <a:spcPct val="0"/>
            </a:spcBef>
            <a:spcAft>
              <a:spcPct val="35000"/>
            </a:spcAft>
            <a:buNone/>
          </a:pPr>
          <a:r>
            <a:rPr lang="en-US" sz="1200" i="0" kern="1200" baseline="0"/>
            <a:t>Enriched Math, Chem., etc.</a:t>
          </a:r>
          <a:endParaRPr lang="en-US" sz="1200" kern="1200"/>
        </a:p>
      </dsp:txBody>
      <dsp:txXfrm>
        <a:off x="3753808" y="4357"/>
        <a:ext cx="2205666" cy="928177"/>
      </dsp:txXfrm>
    </dsp:sp>
    <dsp:sp modelId="{D6BFFF6E-BFF6-4AC3-B85C-8B0DBC69CBD1}">
      <dsp:nvSpPr>
        <dsp:cNvPr id="0" name=""/>
        <dsp:cNvSpPr/>
      </dsp:nvSpPr>
      <dsp:spPr>
        <a:xfrm>
          <a:off x="0" y="1164579"/>
          <a:ext cx="5959475" cy="928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076FD-500C-454F-94DB-A0768503A979}">
      <dsp:nvSpPr>
        <dsp:cNvPr id="0" name=""/>
        <dsp:cNvSpPr/>
      </dsp:nvSpPr>
      <dsp:spPr>
        <a:xfrm>
          <a:off x="280773" y="1373419"/>
          <a:ext cx="510497" cy="510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427C394-4B54-4041-A041-5C61019D2083}">
      <dsp:nvSpPr>
        <dsp:cNvPr id="0" name=""/>
        <dsp:cNvSpPr/>
      </dsp:nvSpPr>
      <dsp:spPr>
        <a:xfrm>
          <a:off x="1072045" y="1164579"/>
          <a:ext cx="2681763"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11200">
            <a:lnSpc>
              <a:spcPct val="100000"/>
            </a:lnSpc>
            <a:spcBef>
              <a:spcPct val="0"/>
            </a:spcBef>
            <a:spcAft>
              <a:spcPct val="35000"/>
            </a:spcAft>
            <a:buNone/>
          </a:pPr>
          <a:r>
            <a:rPr lang="en-US" sz="1600" i="0" kern="1200" baseline="0" dirty="0"/>
            <a:t>For Tech. programs, especially </a:t>
          </a:r>
          <a:r>
            <a:rPr lang="en-US" sz="1600" b="1" i="0" kern="1200" baseline="0" dirty="0"/>
            <a:t>Medical or Social </a:t>
          </a:r>
          <a:r>
            <a:rPr lang="en-US" sz="1600" i="0" kern="1200" baseline="0" dirty="0" err="1"/>
            <a:t>techonologies</a:t>
          </a:r>
          <a:endParaRPr lang="en-US" sz="1600" kern="1200" dirty="0"/>
        </a:p>
      </dsp:txBody>
      <dsp:txXfrm>
        <a:off x="1072045" y="1164579"/>
        <a:ext cx="2681763" cy="928177"/>
      </dsp:txXfrm>
    </dsp:sp>
    <dsp:sp modelId="{67DC91F5-838E-46D4-A1DC-B4B64016D81D}">
      <dsp:nvSpPr>
        <dsp:cNvPr id="0" name=""/>
        <dsp:cNvSpPr/>
      </dsp:nvSpPr>
      <dsp:spPr>
        <a:xfrm>
          <a:off x="3753808" y="1164579"/>
          <a:ext cx="2205666"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533400">
            <a:lnSpc>
              <a:spcPct val="100000"/>
            </a:lnSpc>
            <a:spcBef>
              <a:spcPct val="0"/>
            </a:spcBef>
            <a:spcAft>
              <a:spcPct val="35000"/>
            </a:spcAft>
            <a:buNone/>
          </a:pPr>
          <a:r>
            <a:rPr lang="en-US" sz="1200" i="0" kern="1200" baseline="0"/>
            <a:t>Letter of Intent</a:t>
          </a:r>
          <a:endParaRPr lang="en-US" sz="1200" kern="1200"/>
        </a:p>
        <a:p>
          <a:pPr marL="0" lvl="0" indent="0" algn="l" defTabSz="533400">
            <a:lnSpc>
              <a:spcPct val="100000"/>
            </a:lnSpc>
            <a:spcBef>
              <a:spcPct val="0"/>
            </a:spcBef>
            <a:spcAft>
              <a:spcPct val="35000"/>
            </a:spcAft>
            <a:buNone/>
          </a:pPr>
          <a:r>
            <a:rPr lang="en-US" sz="1200" i="0" kern="1200" baseline="0"/>
            <a:t>Interview</a:t>
          </a:r>
          <a:endParaRPr lang="en-US" sz="1200" kern="1200"/>
        </a:p>
      </dsp:txBody>
      <dsp:txXfrm>
        <a:off x="3753808" y="1164579"/>
        <a:ext cx="2205666" cy="928177"/>
      </dsp:txXfrm>
    </dsp:sp>
    <dsp:sp modelId="{82061D7B-F5E3-49D7-9FCF-C68E8AD27BE9}">
      <dsp:nvSpPr>
        <dsp:cNvPr id="0" name=""/>
        <dsp:cNvSpPr/>
      </dsp:nvSpPr>
      <dsp:spPr>
        <a:xfrm>
          <a:off x="0" y="2324801"/>
          <a:ext cx="5959475" cy="928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B896E-241D-455D-A55C-2FB8401C3CA7}">
      <dsp:nvSpPr>
        <dsp:cNvPr id="0" name=""/>
        <dsp:cNvSpPr/>
      </dsp:nvSpPr>
      <dsp:spPr>
        <a:xfrm>
          <a:off x="280773" y="2533641"/>
          <a:ext cx="510497" cy="510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73C98E8-1ADC-41F7-8F5D-AD392BB9CC87}">
      <dsp:nvSpPr>
        <dsp:cNvPr id="0" name=""/>
        <dsp:cNvSpPr/>
      </dsp:nvSpPr>
      <dsp:spPr>
        <a:xfrm>
          <a:off x="1072045" y="2324801"/>
          <a:ext cx="2681763"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11200">
            <a:lnSpc>
              <a:spcPct val="100000"/>
            </a:lnSpc>
            <a:spcBef>
              <a:spcPct val="0"/>
            </a:spcBef>
            <a:spcAft>
              <a:spcPct val="35000"/>
            </a:spcAft>
            <a:buNone/>
          </a:pPr>
          <a:r>
            <a:rPr lang="en-US" sz="1600" i="0" kern="1200" baseline="0" dirty="0"/>
            <a:t>For</a:t>
          </a:r>
          <a:r>
            <a:rPr lang="en-US" sz="1600" b="1" i="0" kern="1200" baseline="0" dirty="0"/>
            <a:t> Performing Arts</a:t>
          </a:r>
          <a:r>
            <a:rPr lang="en-US" sz="1600" i="0" kern="1200" baseline="0" dirty="0"/>
            <a:t> programs</a:t>
          </a:r>
          <a:endParaRPr lang="en-US" sz="1600" kern="1200" dirty="0"/>
        </a:p>
      </dsp:txBody>
      <dsp:txXfrm>
        <a:off x="1072045" y="2324801"/>
        <a:ext cx="2681763" cy="928177"/>
      </dsp:txXfrm>
    </dsp:sp>
    <dsp:sp modelId="{EA101A16-C700-4EC3-8C85-63F8A801D8E9}">
      <dsp:nvSpPr>
        <dsp:cNvPr id="0" name=""/>
        <dsp:cNvSpPr/>
      </dsp:nvSpPr>
      <dsp:spPr>
        <a:xfrm>
          <a:off x="3753808" y="2324801"/>
          <a:ext cx="2205666"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533400">
            <a:lnSpc>
              <a:spcPct val="100000"/>
            </a:lnSpc>
            <a:spcBef>
              <a:spcPct val="0"/>
            </a:spcBef>
            <a:spcAft>
              <a:spcPct val="35000"/>
            </a:spcAft>
            <a:buNone/>
          </a:pPr>
          <a:r>
            <a:rPr lang="en-US" sz="1200" i="0" kern="1200" baseline="0"/>
            <a:t>Audition</a:t>
          </a:r>
          <a:endParaRPr lang="en-US" sz="1200" kern="1200"/>
        </a:p>
      </dsp:txBody>
      <dsp:txXfrm>
        <a:off x="3753808" y="2324801"/>
        <a:ext cx="2205666" cy="928177"/>
      </dsp:txXfrm>
    </dsp:sp>
    <dsp:sp modelId="{8C0125AE-C35E-448C-9574-6C9506C4B1DF}">
      <dsp:nvSpPr>
        <dsp:cNvPr id="0" name=""/>
        <dsp:cNvSpPr/>
      </dsp:nvSpPr>
      <dsp:spPr>
        <a:xfrm>
          <a:off x="0" y="3485023"/>
          <a:ext cx="5959475" cy="928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66AB6-6942-48A3-8554-381D9C4225FE}">
      <dsp:nvSpPr>
        <dsp:cNvPr id="0" name=""/>
        <dsp:cNvSpPr/>
      </dsp:nvSpPr>
      <dsp:spPr>
        <a:xfrm>
          <a:off x="280773" y="3693863"/>
          <a:ext cx="510497" cy="5104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21CE9F8-FC50-4A51-8E22-381D86D130F1}">
      <dsp:nvSpPr>
        <dsp:cNvPr id="0" name=""/>
        <dsp:cNvSpPr/>
      </dsp:nvSpPr>
      <dsp:spPr>
        <a:xfrm>
          <a:off x="1072045" y="3485023"/>
          <a:ext cx="2681763"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11200">
            <a:lnSpc>
              <a:spcPct val="100000"/>
            </a:lnSpc>
            <a:spcBef>
              <a:spcPct val="0"/>
            </a:spcBef>
            <a:spcAft>
              <a:spcPct val="35000"/>
            </a:spcAft>
            <a:buNone/>
          </a:pPr>
          <a:r>
            <a:rPr lang="en-US" sz="1600" i="0" kern="1200" baseline="0"/>
            <a:t>For </a:t>
          </a:r>
          <a:r>
            <a:rPr lang="en-US" sz="1600" b="1" i="0" kern="1200" baseline="0"/>
            <a:t>Paramedic and Police Technology</a:t>
          </a:r>
          <a:endParaRPr lang="en-US" sz="1600" kern="1200"/>
        </a:p>
      </dsp:txBody>
      <dsp:txXfrm>
        <a:off x="1072045" y="3485023"/>
        <a:ext cx="2681763" cy="928177"/>
      </dsp:txXfrm>
    </dsp:sp>
    <dsp:sp modelId="{9A57F465-E225-414E-A36E-C3F7123AA6E6}">
      <dsp:nvSpPr>
        <dsp:cNvPr id="0" name=""/>
        <dsp:cNvSpPr/>
      </dsp:nvSpPr>
      <dsp:spPr>
        <a:xfrm>
          <a:off x="3753808" y="3485023"/>
          <a:ext cx="2205666"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533400">
            <a:lnSpc>
              <a:spcPct val="100000"/>
            </a:lnSpc>
            <a:spcBef>
              <a:spcPct val="0"/>
            </a:spcBef>
            <a:spcAft>
              <a:spcPct val="35000"/>
            </a:spcAft>
            <a:buNone/>
          </a:pPr>
          <a:r>
            <a:rPr lang="en-US" sz="1200" i="0" kern="1200" baseline="0"/>
            <a:t>Driver’s License</a:t>
          </a:r>
          <a:endParaRPr lang="en-US" sz="1200" kern="1200"/>
        </a:p>
        <a:p>
          <a:pPr marL="0" lvl="0" indent="0" algn="l" defTabSz="533400">
            <a:lnSpc>
              <a:spcPct val="100000"/>
            </a:lnSpc>
            <a:spcBef>
              <a:spcPct val="0"/>
            </a:spcBef>
            <a:spcAft>
              <a:spcPct val="35000"/>
            </a:spcAft>
            <a:buNone/>
          </a:pPr>
          <a:r>
            <a:rPr lang="en-US" sz="1200" i="0" kern="1200" baseline="0"/>
            <a:t>Physical Testing</a:t>
          </a:r>
          <a:endParaRPr lang="en-US" sz="1200" kern="1200"/>
        </a:p>
      </dsp:txBody>
      <dsp:txXfrm>
        <a:off x="3753808" y="3485023"/>
        <a:ext cx="2205666" cy="928177"/>
      </dsp:txXfrm>
    </dsp:sp>
    <dsp:sp modelId="{512C1ECE-6825-4110-90BB-BCCD9860D3BF}">
      <dsp:nvSpPr>
        <dsp:cNvPr id="0" name=""/>
        <dsp:cNvSpPr/>
      </dsp:nvSpPr>
      <dsp:spPr>
        <a:xfrm>
          <a:off x="0" y="4645245"/>
          <a:ext cx="5959475" cy="9281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50BD4-6B65-4CC6-BE6A-0D71FE2FF801}">
      <dsp:nvSpPr>
        <dsp:cNvPr id="0" name=""/>
        <dsp:cNvSpPr/>
      </dsp:nvSpPr>
      <dsp:spPr>
        <a:xfrm>
          <a:off x="280773" y="4854085"/>
          <a:ext cx="510497" cy="5104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FA3A9A-6FD6-4559-9176-1A7F817D4ABE}">
      <dsp:nvSpPr>
        <dsp:cNvPr id="0" name=""/>
        <dsp:cNvSpPr/>
      </dsp:nvSpPr>
      <dsp:spPr>
        <a:xfrm>
          <a:off x="1072045" y="4645245"/>
          <a:ext cx="2681763"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11200">
            <a:lnSpc>
              <a:spcPct val="100000"/>
            </a:lnSpc>
            <a:spcBef>
              <a:spcPct val="0"/>
            </a:spcBef>
            <a:spcAft>
              <a:spcPct val="35000"/>
            </a:spcAft>
            <a:buNone/>
          </a:pPr>
          <a:r>
            <a:rPr lang="en-US" sz="1600" kern="1200" baseline="0" dirty="0"/>
            <a:t>For </a:t>
          </a:r>
          <a:r>
            <a:rPr lang="en-US" sz="1600" b="1" kern="1200" baseline="0" dirty="0"/>
            <a:t>Arts</a:t>
          </a:r>
          <a:r>
            <a:rPr lang="en-US" sz="1600" kern="1200" baseline="0" dirty="0"/>
            <a:t> programs</a:t>
          </a:r>
          <a:endParaRPr lang="en-US" sz="1600" kern="1200" dirty="0"/>
        </a:p>
      </dsp:txBody>
      <dsp:txXfrm>
        <a:off x="1072045" y="4645245"/>
        <a:ext cx="2681763" cy="928177"/>
      </dsp:txXfrm>
    </dsp:sp>
    <dsp:sp modelId="{C7858844-5D15-48F4-B594-370289CF7C40}">
      <dsp:nvSpPr>
        <dsp:cNvPr id="0" name=""/>
        <dsp:cNvSpPr/>
      </dsp:nvSpPr>
      <dsp:spPr>
        <a:xfrm>
          <a:off x="3753808" y="4645245"/>
          <a:ext cx="2205666"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533400">
            <a:lnSpc>
              <a:spcPct val="100000"/>
            </a:lnSpc>
            <a:spcBef>
              <a:spcPct val="0"/>
            </a:spcBef>
            <a:spcAft>
              <a:spcPct val="35000"/>
            </a:spcAft>
            <a:buNone/>
          </a:pPr>
          <a:r>
            <a:rPr lang="en-US" sz="1200" i="0" kern="1200" baseline="0"/>
            <a:t>Portfolio</a:t>
          </a:r>
          <a:endParaRPr lang="en-US" sz="1200" kern="1200"/>
        </a:p>
      </dsp:txBody>
      <dsp:txXfrm>
        <a:off x="3753808" y="4645245"/>
        <a:ext cx="2205666" cy="928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FDDE3-DF75-4DF0-8C10-5F206E7BEE2C}">
      <dsp:nvSpPr>
        <dsp:cNvPr id="0" name=""/>
        <dsp:cNvSpPr/>
      </dsp:nvSpPr>
      <dsp:spPr>
        <a:xfrm>
          <a:off x="0" y="205559"/>
          <a:ext cx="6506304" cy="97344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Provides information and application assistance to applicants.</a:t>
          </a:r>
          <a:r>
            <a:rPr lang="en-US" sz="2600" kern="1200">
              <a:latin typeface="Franklin Gothic Book" panose="020B0503020102020204"/>
            </a:rPr>
            <a:t> </a:t>
          </a:r>
          <a:endParaRPr lang="en-US" sz="2600" kern="1200"/>
        </a:p>
      </dsp:txBody>
      <dsp:txXfrm>
        <a:off x="47519" y="253078"/>
        <a:ext cx="6411266" cy="878402"/>
      </dsp:txXfrm>
    </dsp:sp>
    <dsp:sp modelId="{DB945DBC-297D-4F93-A577-26F0FF3778C0}">
      <dsp:nvSpPr>
        <dsp:cNvPr id="0" name=""/>
        <dsp:cNvSpPr/>
      </dsp:nvSpPr>
      <dsp:spPr>
        <a:xfrm>
          <a:off x="0" y="1253880"/>
          <a:ext cx="6506304" cy="973440"/>
        </a:xfrm>
        <a:prstGeom prst="roundRect">
          <a:avLst/>
        </a:prstGeom>
        <a:solidFill>
          <a:schemeClr val="accent2">
            <a:hueOff val="-41413"/>
            <a:satOff val="-13584"/>
            <a:lumOff val="-495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Receives the admission application from each applicant</a:t>
          </a:r>
        </a:p>
      </dsp:txBody>
      <dsp:txXfrm>
        <a:off x="47519" y="1301399"/>
        <a:ext cx="6411266" cy="878402"/>
      </dsp:txXfrm>
    </dsp:sp>
    <dsp:sp modelId="{7E40DFC2-9AC6-47E5-8E9F-E22B4AAB0557}">
      <dsp:nvSpPr>
        <dsp:cNvPr id="0" name=""/>
        <dsp:cNvSpPr/>
      </dsp:nvSpPr>
      <dsp:spPr>
        <a:xfrm>
          <a:off x="0" y="2302199"/>
          <a:ext cx="6506304" cy="973440"/>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Verifies that files are complete.</a:t>
          </a:r>
        </a:p>
      </dsp:txBody>
      <dsp:txXfrm>
        <a:off x="47519" y="2349718"/>
        <a:ext cx="6411266" cy="878402"/>
      </dsp:txXfrm>
    </dsp:sp>
    <dsp:sp modelId="{D347696E-E7A3-4061-ABCA-9CA8217CC5CE}">
      <dsp:nvSpPr>
        <dsp:cNvPr id="0" name=""/>
        <dsp:cNvSpPr/>
      </dsp:nvSpPr>
      <dsp:spPr>
        <a:xfrm>
          <a:off x="0" y="3350519"/>
          <a:ext cx="6506304" cy="973440"/>
        </a:xfrm>
        <a:prstGeom prst="roundRect">
          <a:avLst/>
        </a:prstGeom>
        <a:solidFill>
          <a:schemeClr val="accent2">
            <a:hueOff val="-124240"/>
            <a:satOff val="-40751"/>
            <a:lumOff val="-1485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Produces ranking lists based on criteria established by the schools for greater equity</a:t>
          </a:r>
        </a:p>
      </dsp:txBody>
      <dsp:txXfrm>
        <a:off x="47519" y="3398038"/>
        <a:ext cx="6411266" cy="878402"/>
      </dsp:txXfrm>
    </dsp:sp>
    <dsp:sp modelId="{88B4A17B-54FF-49E8-9D2B-24FEB9F2CC26}">
      <dsp:nvSpPr>
        <dsp:cNvPr id="0" name=""/>
        <dsp:cNvSpPr/>
      </dsp:nvSpPr>
      <dsp:spPr>
        <a:xfrm>
          <a:off x="0" y="4398840"/>
          <a:ext cx="6506304" cy="97344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Transmits application files to relevant school</a:t>
          </a:r>
        </a:p>
      </dsp:txBody>
      <dsp:txXfrm>
        <a:off x="47519" y="4446359"/>
        <a:ext cx="6411266" cy="87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FDDE3-DF75-4DF0-8C10-5F206E7BEE2C}">
      <dsp:nvSpPr>
        <dsp:cNvPr id="0" name=""/>
        <dsp:cNvSpPr/>
      </dsp:nvSpPr>
      <dsp:spPr>
        <a:xfrm>
          <a:off x="0" y="146519"/>
          <a:ext cx="6506304" cy="84240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Be knowledgeable about the application procedures and requirements</a:t>
          </a:r>
          <a:r>
            <a:rPr lang="en-US" sz="1600" kern="1200">
              <a:latin typeface="Franklin Gothic Book" panose="020B0503020102020204"/>
            </a:rPr>
            <a:t> and respect all admissions conditions</a:t>
          </a:r>
          <a:endParaRPr lang="en-US" sz="1600" kern="1200"/>
        </a:p>
      </dsp:txBody>
      <dsp:txXfrm>
        <a:off x="41123" y="187642"/>
        <a:ext cx="6424058" cy="760154"/>
      </dsp:txXfrm>
    </dsp:sp>
    <dsp:sp modelId="{DB945DBC-297D-4F93-A577-26F0FF3778C0}">
      <dsp:nvSpPr>
        <dsp:cNvPr id="0" name=""/>
        <dsp:cNvSpPr/>
      </dsp:nvSpPr>
      <dsp:spPr>
        <a:xfrm>
          <a:off x="0" y="1034999"/>
          <a:ext cx="6506304" cy="842400"/>
        </a:xfrm>
        <a:prstGeom prst="roundRect">
          <a:avLst/>
        </a:prstGeom>
        <a:solidFill>
          <a:schemeClr val="accent2">
            <a:hueOff val="-33131"/>
            <a:satOff val="-10867"/>
            <a:lumOff val="-396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Assume entire responsibility in sending valid and legible copies of all requested documents to the application system, before the deadline</a:t>
          </a:r>
        </a:p>
      </dsp:txBody>
      <dsp:txXfrm>
        <a:off x="41123" y="1076122"/>
        <a:ext cx="6424058" cy="760154"/>
      </dsp:txXfrm>
    </dsp:sp>
    <dsp:sp modelId="{7E40DFC2-9AC6-47E5-8E9F-E22B4AAB0557}">
      <dsp:nvSpPr>
        <dsp:cNvPr id="0" name=""/>
        <dsp:cNvSpPr/>
      </dsp:nvSpPr>
      <dsp:spPr>
        <a:xfrm>
          <a:off x="0" y="1923480"/>
          <a:ext cx="6506304" cy="842400"/>
        </a:xfrm>
        <a:prstGeom prst="roundRect">
          <a:avLst/>
        </a:prstGeom>
        <a:solidFill>
          <a:schemeClr val="accent2">
            <a:hueOff val="-66262"/>
            <a:satOff val="-21734"/>
            <a:lumOff val="-792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a:t>Provide</a:t>
          </a:r>
          <a:r>
            <a:rPr lang="en-US" sz="1600" i="0" kern="1200"/>
            <a:t> accurate and truthful </a:t>
          </a:r>
          <a:r>
            <a:rPr lang="en-US" sz="1600" kern="1200"/>
            <a:t>information in their application</a:t>
          </a:r>
        </a:p>
      </dsp:txBody>
      <dsp:txXfrm>
        <a:off x="41123" y="1964603"/>
        <a:ext cx="6424058" cy="760154"/>
      </dsp:txXfrm>
    </dsp:sp>
    <dsp:sp modelId="{AAF85CCF-F262-4CDD-B172-A386065B248D}">
      <dsp:nvSpPr>
        <dsp:cNvPr id="0" name=""/>
        <dsp:cNvSpPr/>
      </dsp:nvSpPr>
      <dsp:spPr>
        <a:xfrm>
          <a:off x="0" y="2811960"/>
          <a:ext cx="6506304" cy="842400"/>
        </a:xfrm>
        <a:prstGeom prst="roundRect">
          <a:avLst/>
        </a:prstGeom>
        <a:solidFill>
          <a:schemeClr val="accent2">
            <a:hueOff val="-99392"/>
            <a:satOff val="-32601"/>
            <a:lumOff val="-1188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i="1" kern="1200"/>
            <a:t>Completing</a:t>
          </a:r>
          <a:r>
            <a:rPr lang="en-US" sz="1600" kern="1200"/>
            <a:t> the payment, also before the deadline.</a:t>
          </a:r>
        </a:p>
      </dsp:txBody>
      <dsp:txXfrm>
        <a:off x="41123" y="2853083"/>
        <a:ext cx="6424058" cy="760154"/>
      </dsp:txXfrm>
    </dsp:sp>
    <dsp:sp modelId="{EFBC442F-B42B-4260-A2C1-0CE6E230DE58}">
      <dsp:nvSpPr>
        <dsp:cNvPr id="0" name=""/>
        <dsp:cNvSpPr/>
      </dsp:nvSpPr>
      <dsp:spPr>
        <a:xfrm>
          <a:off x="0" y="3700440"/>
          <a:ext cx="6506304" cy="842400"/>
        </a:xfrm>
        <a:prstGeom prst="roundRect">
          <a:avLst/>
        </a:prstGeom>
        <a:solidFill>
          <a:schemeClr val="accent2">
            <a:hueOff val="-132523"/>
            <a:satOff val="-43468"/>
            <a:lumOff val="-1584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Follow up on their application to make sure it is complete and all documents have been received. </a:t>
          </a:r>
          <a:endParaRPr lang="en-US" sz="1600" kern="1200">
            <a:latin typeface="Franklin Gothic Book" panose="020B0503020102020204"/>
          </a:endParaRPr>
        </a:p>
      </dsp:txBody>
      <dsp:txXfrm>
        <a:off x="41123" y="3741563"/>
        <a:ext cx="6424058" cy="760154"/>
      </dsp:txXfrm>
    </dsp:sp>
    <dsp:sp modelId="{88B4A17B-54FF-49E8-9D2B-24FEB9F2CC26}">
      <dsp:nvSpPr>
        <dsp:cNvPr id="0" name=""/>
        <dsp:cNvSpPr/>
      </dsp:nvSpPr>
      <dsp:spPr>
        <a:xfrm>
          <a:off x="0" y="4588920"/>
          <a:ext cx="6506304" cy="84240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Keep track of the status of their application online.In the event that sent documents are not accepted (not received or inadequate), verify the source of the problem and correct the situation before the deadline.</a:t>
          </a:r>
        </a:p>
      </dsp:txBody>
      <dsp:txXfrm>
        <a:off x="41123" y="4630043"/>
        <a:ext cx="6424058"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FDDE3-DF75-4DF0-8C10-5F206E7BEE2C}">
      <dsp:nvSpPr>
        <dsp:cNvPr id="0" name=""/>
        <dsp:cNvSpPr/>
      </dsp:nvSpPr>
      <dsp:spPr>
        <a:xfrm>
          <a:off x="0" y="191975"/>
          <a:ext cx="6506304" cy="1248792"/>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Franklin Gothic Book" panose="020B0503020102020204"/>
            </a:rPr>
            <a:t>Must</a:t>
          </a:r>
          <a:r>
            <a:rPr lang="en-US" sz="2300" kern="1200"/>
            <a:t> check their online file on to know the school's answer to their application.</a:t>
          </a:r>
        </a:p>
      </dsp:txBody>
      <dsp:txXfrm>
        <a:off x="60961" y="252936"/>
        <a:ext cx="6384382" cy="1126870"/>
      </dsp:txXfrm>
    </dsp:sp>
    <dsp:sp modelId="{DB945DBC-297D-4F93-A577-26F0FF3778C0}">
      <dsp:nvSpPr>
        <dsp:cNvPr id="0" name=""/>
        <dsp:cNvSpPr/>
      </dsp:nvSpPr>
      <dsp:spPr>
        <a:xfrm>
          <a:off x="0" y="1507007"/>
          <a:ext cx="6506304" cy="1248792"/>
        </a:xfrm>
        <a:prstGeom prst="roundRec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If admitted, applicants must read the letter sent from the college either physically or electronically and carefully follow the registration process.</a:t>
          </a:r>
        </a:p>
      </dsp:txBody>
      <dsp:txXfrm>
        <a:off x="60961" y="1567968"/>
        <a:ext cx="6384382" cy="1126870"/>
      </dsp:txXfrm>
    </dsp:sp>
    <dsp:sp modelId="{B40568B9-5162-4EDA-980D-2E66E67E10AA}">
      <dsp:nvSpPr>
        <dsp:cNvPr id="0" name=""/>
        <dsp:cNvSpPr/>
      </dsp:nvSpPr>
      <dsp:spPr>
        <a:xfrm>
          <a:off x="0" y="2822040"/>
          <a:ext cx="6506304" cy="1248792"/>
        </a:xfrm>
        <a:prstGeom prst="roundRec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4000"/>
            </a:lnSpc>
            <a:spcBef>
              <a:spcPct val="0"/>
            </a:spcBef>
            <a:spcAft>
              <a:spcPct val="35000"/>
            </a:spcAft>
            <a:buNone/>
          </a:pPr>
          <a:r>
            <a:rPr lang="en-US" sz="2300" i="0" kern="1200"/>
            <a:t>If refused, applicants to SRAM should return to their online file and submit a new choice if they wish to</a:t>
          </a:r>
          <a:r>
            <a:rPr lang="en-US" sz="2300" kern="1200"/>
            <a:t> participate in the next round.</a:t>
          </a:r>
        </a:p>
      </dsp:txBody>
      <dsp:txXfrm>
        <a:off x="60961" y="2883001"/>
        <a:ext cx="6384382" cy="1126870"/>
      </dsp:txXfrm>
    </dsp:sp>
    <dsp:sp modelId="{C04BC785-CF8A-4CE0-8F32-D949DE1E22FF}">
      <dsp:nvSpPr>
        <dsp:cNvPr id="0" name=""/>
        <dsp:cNvSpPr/>
      </dsp:nvSpPr>
      <dsp:spPr>
        <a:xfrm>
          <a:off x="0" y="4137072"/>
          <a:ext cx="6506304" cy="1248792"/>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If refused, applicants to other application systems must choose a backup plan</a:t>
          </a:r>
        </a:p>
      </dsp:txBody>
      <dsp:txXfrm>
        <a:off x="60961" y="4198033"/>
        <a:ext cx="6384382" cy="112687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1/12/2026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CA"/>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C80CA-06EA-4D97-A1EC-F2A229B592C4}" type="datetime1">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60CC4-6CA2-4A99-B83B-711E420D000E}" type="datetime1">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41ED8-AC2E-4560-8CC9-E6292DDF25B6}" type="datetime1">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1/12/2026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A4E9B6-2EC2-45E6-A437-DCC674AAC4AF}" type="datetime1">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2D4FF3-940D-4DDE-86D8-82D5A8663636}" type="datetime1">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55261-7117-41BB-BB79-8C1909625493}" type="datetime1">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1/12/2026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1/12/2026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1/12/2026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55_30C97496.xml"/><Relationship Id="rId2" Type="http://schemas.openxmlformats.org/officeDocument/2006/relationships/slideLayout" Target="../slideLayouts/slideLayout7.xml"/><Relationship Id="rId1" Type="http://schemas.openxmlformats.org/officeDocument/2006/relationships/video" Target="https://www.youtube.com/embed/fL07UXlLJaQ?start=3&amp;feature=oembed"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22_19D75B0F.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jX8rKP39OBY?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admission.sram.qc.c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kitchen.opened.ca/2020/09/20/branching-scenarios-yes-no-maybe/"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admissionfp.com/?langue=e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pygma.c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txBody>
          <a:bodyPr/>
          <a:lstStyle/>
          <a:p>
            <a:endParaRPr lang="en-CA"/>
          </a:p>
        </p:txBody>
      </p:sp>
      <p:pic>
        <p:nvPicPr>
          <p:cNvPr id="5" name="Picture 4" descr="One orange paper boat leading a group of white paper boats">
            <a:extLst>
              <a:ext uri="{FF2B5EF4-FFF2-40B4-BE49-F238E27FC236}">
                <a16:creationId xmlns:a16="http://schemas.microsoft.com/office/drawing/2014/main" id="{63D66B53-712F-4481-AC3D-248DEE64A44A}"/>
              </a:ext>
            </a:extLst>
          </p:cNvPr>
          <p:cNvPicPr>
            <a:picLocks noChangeAspect="1"/>
          </p:cNvPicPr>
          <p:nvPr/>
        </p:nvPicPr>
        <p:blipFill>
          <a:blip r:embed="rId2"/>
          <a:stretch>
            <a:fillRect/>
          </a:stretch>
        </p:blipFill>
        <p:spPr>
          <a:xfrm>
            <a:off x="0" y="0"/>
            <a:ext cx="10281980" cy="6858000"/>
          </a:xfrm>
          <a:prstGeom prst="rect">
            <a:avLst/>
          </a:prstGeom>
        </p:spPr>
      </p:pic>
      <p:sp>
        <p:nvSpPr>
          <p:cNvPr id="50" name="Rectangle 49">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298010" y="4333009"/>
            <a:ext cx="5268177" cy="1086237"/>
          </a:xfrm>
        </p:spPr>
        <p:txBody>
          <a:bodyPr>
            <a:normAutofit/>
          </a:bodyPr>
          <a:lstStyle/>
          <a:p>
            <a:pPr algn="l"/>
            <a:r>
              <a:rPr lang="en-US" sz="3600" dirty="0">
                <a:solidFill>
                  <a:srgbClr val="FFFFFF"/>
                </a:solidFill>
              </a:rPr>
              <a:t>APPLICATION TO POSTSECONDARY</a:t>
            </a:r>
          </a:p>
        </p:txBody>
      </p:sp>
      <p:sp>
        <p:nvSpPr>
          <p:cNvPr id="6" name="Subtitle 5">
            <a:extLst>
              <a:ext uri="{FF2B5EF4-FFF2-40B4-BE49-F238E27FC236}">
                <a16:creationId xmlns:a16="http://schemas.microsoft.com/office/drawing/2014/main" id="{06504C7C-90DA-19C5-E9D5-916DDF460CD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4AD9-A4F1-47C7-88C3-287E118B04CC}"/>
              </a:ext>
            </a:extLst>
          </p:cNvPr>
          <p:cNvSpPr>
            <a:spLocks noGrp="1"/>
          </p:cNvSpPr>
          <p:nvPr>
            <p:ph type="title"/>
          </p:nvPr>
        </p:nvSpPr>
        <p:spPr/>
        <p:txBody>
          <a:bodyPr/>
          <a:lstStyle/>
          <a:p>
            <a:r>
              <a:rPr lang="en-US"/>
              <a:t>APPLYING TO CEGEP</a:t>
            </a:r>
          </a:p>
        </p:txBody>
      </p:sp>
      <p:sp>
        <p:nvSpPr>
          <p:cNvPr id="4" name="Text Placeholder 3">
            <a:extLst>
              <a:ext uri="{FF2B5EF4-FFF2-40B4-BE49-F238E27FC236}">
                <a16:creationId xmlns:a16="http://schemas.microsoft.com/office/drawing/2014/main" id="{1AD7AD5E-E580-4A44-9047-8EC6D02F30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149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7C5B-3FB7-40F4-BA67-29F7E00BC9D7}"/>
              </a:ext>
            </a:extLst>
          </p:cNvPr>
          <p:cNvSpPr>
            <a:spLocks noGrp="1"/>
          </p:cNvSpPr>
          <p:nvPr>
            <p:ph type="ctrTitle"/>
          </p:nvPr>
        </p:nvSpPr>
        <p:spPr>
          <a:xfrm>
            <a:off x="1915385" y="2379887"/>
            <a:ext cx="8361229" cy="2098226"/>
          </a:xfrm>
        </p:spPr>
        <p:txBody>
          <a:bodyPr/>
          <a:lstStyle/>
          <a:p>
            <a:r>
              <a:rPr lang="en-US"/>
              <a:t>APPLICATION SYSTEMS</a:t>
            </a:r>
          </a:p>
        </p:txBody>
      </p:sp>
    </p:spTree>
    <p:extLst>
      <p:ext uri="{BB962C8B-B14F-4D97-AF65-F5344CB8AC3E}">
        <p14:creationId xmlns:p14="http://schemas.microsoft.com/office/powerpoint/2010/main" val="102913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5156DEE-4362-47C8-8340-B060F976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a:extLst>
              <a:ext uri="{FF2B5EF4-FFF2-40B4-BE49-F238E27FC236}">
                <a16:creationId xmlns:a16="http://schemas.microsoft.com/office/drawing/2014/main" id="{F0AEA2AD-111E-4E72-80B8-21CD82BDD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38446" y="1749415"/>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CA"/>
          </a:p>
        </p:txBody>
      </p:sp>
      <p:sp>
        <p:nvSpPr>
          <p:cNvPr id="10" name="Rectangle 10">
            <a:extLst>
              <a:ext uri="{FF2B5EF4-FFF2-40B4-BE49-F238E27FC236}">
                <a16:creationId xmlns:a16="http://schemas.microsoft.com/office/drawing/2014/main" id="{E73A70C5-69E2-4394-9377-2B9284BD4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8" y="160867"/>
            <a:ext cx="10908160" cy="5776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23EA110-CDDD-40B7-9C09-8EC28BA37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831" y="482600"/>
            <a:ext cx="6260231" cy="5133391"/>
          </a:xfrm>
          <a:prstGeom prst="rect">
            <a:avLst/>
          </a:prstGeom>
        </p:spPr>
      </p:pic>
      <p:pic>
        <p:nvPicPr>
          <p:cNvPr id="12" name="Picture 11">
            <a:extLst>
              <a:ext uri="{FF2B5EF4-FFF2-40B4-BE49-F238E27FC236}">
                <a16:creationId xmlns:a16="http://schemas.microsoft.com/office/drawing/2014/main" id="{A41A2A62-AE8E-4CAD-B839-0FCADD2CB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325" y="4127085"/>
            <a:ext cx="1008112" cy="1008112"/>
          </a:xfrm>
          <a:prstGeom prst="rect">
            <a:avLst/>
          </a:prstGeom>
          <a:effectLst>
            <a:reflection endPos="0" dist="50800" dir="5400000" sy="-100000" algn="bl" rotWithShape="0"/>
          </a:effectLst>
        </p:spPr>
      </p:pic>
      <p:pic>
        <p:nvPicPr>
          <p:cNvPr id="14" name="Picture 13">
            <a:extLst>
              <a:ext uri="{FF2B5EF4-FFF2-40B4-BE49-F238E27FC236}">
                <a16:creationId xmlns:a16="http://schemas.microsoft.com/office/drawing/2014/main" id="{405FE078-8DC2-4BCB-A383-68FA635B9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329" y="3918207"/>
            <a:ext cx="1344492" cy="647348"/>
          </a:xfrm>
          <a:prstGeom prst="rect">
            <a:avLst/>
          </a:prstGeom>
        </p:spPr>
      </p:pic>
      <p:pic>
        <p:nvPicPr>
          <p:cNvPr id="15" name="Picture 14">
            <a:extLst>
              <a:ext uri="{FF2B5EF4-FFF2-40B4-BE49-F238E27FC236}">
                <a16:creationId xmlns:a16="http://schemas.microsoft.com/office/drawing/2014/main" id="{04B29075-7BC0-45E5-A12B-81EBC3034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4400" y="5056778"/>
            <a:ext cx="720080" cy="720080"/>
          </a:xfrm>
          <a:prstGeom prst="rect">
            <a:avLst/>
          </a:prstGeom>
        </p:spPr>
      </p:pic>
    </p:spTree>
    <p:extLst>
      <p:ext uri="{BB962C8B-B14F-4D97-AF65-F5344CB8AC3E}">
        <p14:creationId xmlns:p14="http://schemas.microsoft.com/office/powerpoint/2010/main" val="293980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95EF56-EEBD-4EB1-B86D-43385A60A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15" y="620688"/>
            <a:ext cx="2503775" cy="2503775"/>
          </a:xfrm>
          <a:prstGeom prst="rect">
            <a:avLst/>
          </a:prstGeom>
        </p:spPr>
      </p:pic>
      <p:sp>
        <p:nvSpPr>
          <p:cNvPr id="3" name="TextBox 2">
            <a:extLst>
              <a:ext uri="{FF2B5EF4-FFF2-40B4-BE49-F238E27FC236}">
                <a16:creationId xmlns:a16="http://schemas.microsoft.com/office/drawing/2014/main" id="{35A347CC-D9BF-4352-B5DD-47768BF2E603}"/>
              </a:ext>
            </a:extLst>
          </p:cNvPr>
          <p:cNvSpPr txBox="1"/>
          <p:nvPr/>
        </p:nvSpPr>
        <p:spPr>
          <a:xfrm>
            <a:off x="834863" y="3124463"/>
            <a:ext cx="2785878" cy="738664"/>
          </a:xfrm>
          <a:prstGeom prst="rect">
            <a:avLst/>
          </a:prstGeom>
          <a:noFill/>
        </p:spPr>
        <p:txBody>
          <a:bodyPr wrap="square" rtlCol="0">
            <a:spAutoFit/>
          </a:bodyPr>
          <a:lstStyle/>
          <a:p>
            <a:pPr algn="ctr"/>
            <a:r>
              <a:rPr lang="en-US" sz="1400">
                <a:latin typeface="Arial Black" panose="020B0A04020102020204" pitchFamily="34" charset="0"/>
              </a:rPr>
              <a:t>Service r</a:t>
            </a:r>
            <a:r>
              <a:rPr lang="fr-CA" sz="1400" err="1">
                <a:latin typeface="Arial Black" panose="020B0A04020102020204" pitchFamily="34" charset="0"/>
              </a:rPr>
              <a:t>égional</a:t>
            </a:r>
            <a:r>
              <a:rPr lang="fr-CA" sz="1400">
                <a:latin typeface="Arial Black" panose="020B0A04020102020204" pitchFamily="34" charset="0"/>
              </a:rPr>
              <a:t> d’admission du Montréal métropolitain</a:t>
            </a:r>
            <a:endParaRPr lang="en-US" sz="1400">
              <a:latin typeface="Arial Black" panose="020B0A04020102020204" pitchFamily="34" charset="0"/>
            </a:endParaRPr>
          </a:p>
        </p:txBody>
      </p:sp>
      <p:pic>
        <p:nvPicPr>
          <p:cNvPr id="4" name="Picture 3">
            <a:extLst>
              <a:ext uri="{FF2B5EF4-FFF2-40B4-BE49-F238E27FC236}">
                <a16:creationId xmlns:a16="http://schemas.microsoft.com/office/drawing/2014/main" id="{6EB15B5B-AA4D-479A-B5B9-113C90B0F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195" y="620688"/>
            <a:ext cx="7774201" cy="5523319"/>
          </a:xfrm>
          <a:prstGeom prst="rect">
            <a:avLst/>
          </a:prstGeom>
        </p:spPr>
      </p:pic>
      <p:pic>
        <p:nvPicPr>
          <p:cNvPr id="5" name="Picture 4">
            <a:extLst>
              <a:ext uri="{FF2B5EF4-FFF2-40B4-BE49-F238E27FC236}">
                <a16:creationId xmlns:a16="http://schemas.microsoft.com/office/drawing/2014/main" id="{B6D8E1DF-D08A-4175-B7B0-7694826DC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377" y="5051827"/>
            <a:ext cx="1224136" cy="370950"/>
          </a:xfrm>
          <a:prstGeom prst="rect">
            <a:avLst/>
          </a:prstGeom>
        </p:spPr>
      </p:pic>
      <p:pic>
        <p:nvPicPr>
          <p:cNvPr id="6" name="Picture 5">
            <a:extLst>
              <a:ext uri="{FF2B5EF4-FFF2-40B4-BE49-F238E27FC236}">
                <a16:creationId xmlns:a16="http://schemas.microsoft.com/office/drawing/2014/main" id="{33748733-2A4E-4BBF-BF7B-206908E69E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4022" y="4226198"/>
            <a:ext cx="1508846" cy="741031"/>
          </a:xfrm>
          <a:prstGeom prst="rect">
            <a:avLst/>
          </a:prstGeom>
        </p:spPr>
      </p:pic>
      <p:pic>
        <p:nvPicPr>
          <p:cNvPr id="8" name="Picture 7">
            <a:extLst>
              <a:ext uri="{FF2B5EF4-FFF2-40B4-BE49-F238E27FC236}">
                <a16:creationId xmlns:a16="http://schemas.microsoft.com/office/drawing/2014/main" id="{79E05E99-E68D-400E-8900-584E531A01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9417" y="5507375"/>
            <a:ext cx="1316769" cy="627557"/>
          </a:xfrm>
          <a:prstGeom prst="rect">
            <a:avLst/>
          </a:prstGeom>
        </p:spPr>
      </p:pic>
      <p:sp>
        <p:nvSpPr>
          <p:cNvPr id="9" name="Rectangle 8">
            <a:extLst>
              <a:ext uri="{FF2B5EF4-FFF2-40B4-BE49-F238E27FC236}">
                <a16:creationId xmlns:a16="http://schemas.microsoft.com/office/drawing/2014/main" id="{01BEC7EE-7A38-4EEB-8F90-D9ADE401F16D}"/>
              </a:ext>
            </a:extLst>
          </p:cNvPr>
          <p:cNvSpPr/>
          <p:nvPr/>
        </p:nvSpPr>
        <p:spPr>
          <a:xfrm>
            <a:off x="4150195" y="3253672"/>
            <a:ext cx="3275364" cy="275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EB48FD-AE19-4325-BF46-8A8E563AB10B}"/>
              </a:ext>
            </a:extLst>
          </p:cNvPr>
          <p:cNvSpPr/>
          <p:nvPr/>
        </p:nvSpPr>
        <p:spPr>
          <a:xfrm>
            <a:off x="4150195" y="3806889"/>
            <a:ext cx="3275364" cy="275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2CBA42-3B35-4CA7-8FB1-4C428AD6B796}"/>
              </a:ext>
            </a:extLst>
          </p:cNvPr>
          <p:cNvSpPr/>
          <p:nvPr/>
        </p:nvSpPr>
        <p:spPr>
          <a:xfrm>
            <a:off x="8775741" y="4302899"/>
            <a:ext cx="3148655" cy="293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2918CE-FF03-4ED7-A502-CD25BD69813D}"/>
              </a:ext>
            </a:extLst>
          </p:cNvPr>
          <p:cNvSpPr/>
          <p:nvPr/>
        </p:nvSpPr>
        <p:spPr>
          <a:xfrm>
            <a:off x="8775741" y="3253672"/>
            <a:ext cx="3148655" cy="293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775741" y="5836230"/>
            <a:ext cx="1015030" cy="307777"/>
          </a:xfrm>
          <a:prstGeom prst="rect">
            <a:avLst/>
          </a:prstGeom>
          <a:noFill/>
        </p:spPr>
        <p:txBody>
          <a:bodyPr wrap="square" rtlCol="0">
            <a:spAutoFit/>
          </a:bodyPr>
          <a:lstStyle/>
          <a:p>
            <a:r>
              <a:rPr lang="en-US" sz="1400" err="1">
                <a:latin typeface="Arial Rounded MT Bold" panose="020F0704030504030204" pitchFamily="34" charset="0"/>
              </a:rPr>
              <a:t>Kiuna</a:t>
            </a:r>
            <a:r>
              <a:rPr lang="en-US" sz="1400">
                <a:latin typeface="Arial Rounded MT Bold" panose="020F0704030504030204" pitchFamily="34" charset="0"/>
              </a:rPr>
              <a:t> </a:t>
            </a:r>
          </a:p>
        </p:txBody>
      </p:sp>
    </p:spTree>
    <p:extLst>
      <p:ext uri="{BB962C8B-B14F-4D97-AF65-F5344CB8AC3E}">
        <p14:creationId xmlns:p14="http://schemas.microsoft.com/office/powerpoint/2010/main" val="153153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C870-CC43-435D-84D5-542FB48EB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641" y="2068291"/>
            <a:ext cx="2304256" cy="92746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736DF84-162E-4ADC-8354-06123136E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327" y="1911223"/>
            <a:ext cx="2049016" cy="129904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800D273-FAF5-48F1-8E4B-97AB8275F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774" y="1856173"/>
            <a:ext cx="2590428" cy="103617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9E6075A-FE9F-4B47-BF7D-086C5BEC2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5937" y="3991281"/>
            <a:ext cx="2057400" cy="17145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4203364-435C-4D02-92B1-FAD4819788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3167" y="4302593"/>
            <a:ext cx="1609776" cy="1403188"/>
          </a:xfrm>
          <a:prstGeom prst="rect">
            <a:avLst/>
          </a:prstGeom>
          <a:ln>
            <a:noFill/>
          </a:ln>
          <a:effectLst>
            <a:outerShdw blurRad="292100" dist="139700" dir="2700000" algn="tl" rotWithShape="0">
              <a:srgbClr val="333333">
                <a:alpha val="65000"/>
              </a:srgbClr>
            </a:outerShdw>
          </a:effectLst>
        </p:spPr>
      </p:pic>
      <p:sp>
        <p:nvSpPr>
          <p:cNvPr id="11" name="Title 10">
            <a:extLst>
              <a:ext uri="{FF2B5EF4-FFF2-40B4-BE49-F238E27FC236}">
                <a16:creationId xmlns:a16="http://schemas.microsoft.com/office/drawing/2014/main" id="{C7CAB68B-20CA-4ED2-8ACF-F42CCF88A4C8}"/>
              </a:ext>
            </a:extLst>
          </p:cNvPr>
          <p:cNvSpPr>
            <a:spLocks noGrp="1"/>
          </p:cNvSpPr>
          <p:nvPr>
            <p:ph type="title"/>
          </p:nvPr>
        </p:nvSpPr>
        <p:spPr/>
        <p:txBody>
          <a:bodyPr/>
          <a:lstStyle/>
          <a:p>
            <a:r>
              <a:rPr lang="en-US"/>
              <a:t>INDEPENDENT APPLICATION SYSTEMS</a:t>
            </a:r>
          </a:p>
        </p:txBody>
      </p:sp>
      <p:pic>
        <p:nvPicPr>
          <p:cNvPr id="2" name="Picture 1"/>
          <p:cNvPicPr>
            <a:picLocks noChangeAspect="1"/>
          </p:cNvPicPr>
          <p:nvPr/>
        </p:nvPicPr>
        <p:blipFill>
          <a:blip r:embed="rId7"/>
          <a:stretch>
            <a:fillRect/>
          </a:stretch>
        </p:blipFill>
        <p:spPr>
          <a:xfrm>
            <a:off x="8132774" y="3879610"/>
            <a:ext cx="2457450" cy="1857375"/>
          </a:xfrm>
          <a:prstGeom prst="rect">
            <a:avLst/>
          </a:prstGeom>
          <a:ln>
            <a:noFill/>
          </a:ln>
          <a:effectLst>
            <a:outerShdw blurRad="292100" dist="139700" dir="2700000" algn="tl" rotWithShape="0">
              <a:srgbClr val="333333">
                <a:alpha val="65000"/>
              </a:srgbClr>
            </a:outerShdw>
          </a:effectLst>
        </p:spPr>
      </p:pic>
      <p:sp>
        <p:nvSpPr>
          <p:cNvPr id="9" name="AutoShape 2" descr="Home - TAV College - Montre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3038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232D-DAB4-4895-ABB9-DFD736F7FFB8}"/>
              </a:ext>
            </a:extLst>
          </p:cNvPr>
          <p:cNvSpPr>
            <a:spLocks noGrp="1"/>
          </p:cNvSpPr>
          <p:nvPr>
            <p:ph type="ctrTitle"/>
          </p:nvPr>
        </p:nvSpPr>
        <p:spPr>
          <a:xfrm>
            <a:off x="1915385" y="2379887"/>
            <a:ext cx="8361229" cy="2098226"/>
          </a:xfrm>
        </p:spPr>
        <p:txBody>
          <a:bodyPr/>
          <a:lstStyle/>
          <a:p>
            <a:r>
              <a:rPr lang="en-US"/>
              <a:t>APPLICATION PROCESS</a:t>
            </a:r>
          </a:p>
        </p:txBody>
      </p:sp>
    </p:spTree>
    <p:extLst>
      <p:ext uri="{BB962C8B-B14F-4D97-AF65-F5344CB8AC3E}">
        <p14:creationId xmlns:p14="http://schemas.microsoft.com/office/powerpoint/2010/main" val="132622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océdures d'admission au cégep, candidatures régulières. Version anglaise.">
            <a:hlinkClick r:id="" action="ppaction://media"/>
            <a:extLst>
              <a:ext uri="{FF2B5EF4-FFF2-40B4-BE49-F238E27FC236}">
                <a16:creationId xmlns:a16="http://schemas.microsoft.com/office/drawing/2014/main" id="{578EF162-3E80-3A6E-C029-619F55DC6FA5}"/>
              </a:ext>
            </a:extLst>
          </p:cNvPr>
          <p:cNvPicPr>
            <a:picLocks noRot="1" noChangeAspect="1"/>
          </p:cNvPicPr>
          <p:nvPr>
            <a:videoFile r:link="rId1"/>
          </p:nvPr>
        </p:nvPicPr>
        <p:blipFill>
          <a:blip r:embed="rId4"/>
          <a:stretch>
            <a:fillRect/>
          </a:stretch>
        </p:blipFill>
        <p:spPr>
          <a:xfrm>
            <a:off x="1597025" y="807720"/>
            <a:ext cx="9710738" cy="5486400"/>
          </a:xfrm>
          <a:prstGeom prst="rect">
            <a:avLst/>
          </a:prstGeom>
        </p:spPr>
      </p:pic>
      <p:sp>
        <p:nvSpPr>
          <p:cNvPr id="3" name="TextBox 2">
            <a:extLst>
              <a:ext uri="{FF2B5EF4-FFF2-40B4-BE49-F238E27FC236}">
                <a16:creationId xmlns:a16="http://schemas.microsoft.com/office/drawing/2014/main" id="{920DC94D-FDC0-D91F-83A1-5EFA1568F4C9}"/>
              </a:ext>
            </a:extLst>
          </p:cNvPr>
          <p:cNvSpPr txBox="1"/>
          <p:nvPr/>
        </p:nvSpPr>
        <p:spPr>
          <a:xfrm>
            <a:off x="4090987" y="379214"/>
            <a:ext cx="4010025" cy="369332"/>
          </a:xfrm>
          <a:prstGeom prst="rect">
            <a:avLst/>
          </a:prstGeom>
          <a:noFill/>
        </p:spPr>
        <p:txBody>
          <a:bodyPr wrap="square" rtlCol="0">
            <a:spAutoFit/>
          </a:bodyPr>
          <a:lstStyle/>
          <a:p>
            <a:r>
              <a:rPr lang="en-US" dirty="0"/>
              <a:t>SRAM – CEGEP APPLICATION PROCESS</a:t>
            </a:r>
            <a:endParaRPr lang="en-CA" dirty="0"/>
          </a:p>
        </p:txBody>
      </p:sp>
    </p:spTree>
    <p:extLst>
      <p:ext uri="{BB962C8B-B14F-4D97-AF65-F5344CB8AC3E}">
        <p14:creationId xmlns:p14="http://schemas.microsoft.com/office/powerpoint/2010/main" val="81850895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F38A-8221-4870-AD60-734007072DF0}"/>
              </a:ext>
            </a:extLst>
          </p:cNvPr>
          <p:cNvSpPr>
            <a:spLocks noGrp="1"/>
          </p:cNvSpPr>
          <p:nvPr>
            <p:ph type="title"/>
          </p:nvPr>
        </p:nvSpPr>
        <p:spPr/>
        <p:txBody>
          <a:bodyPr/>
          <a:lstStyle/>
          <a:p>
            <a:r>
              <a:rPr lang="en-US"/>
              <a:t>APPLICATION PROCESS</a:t>
            </a:r>
          </a:p>
        </p:txBody>
      </p:sp>
      <p:graphicFrame>
        <p:nvGraphicFramePr>
          <p:cNvPr id="6" name="Content Placeholder 2">
            <a:extLst>
              <a:ext uri="{FF2B5EF4-FFF2-40B4-BE49-F238E27FC236}">
                <a16:creationId xmlns:a16="http://schemas.microsoft.com/office/drawing/2014/main" id="{D5B945CE-40F4-4FE9-A76C-AD0C5F192D38}"/>
              </a:ext>
            </a:extLst>
          </p:cNvPr>
          <p:cNvGraphicFramePr>
            <a:graphicFrameLocks noGrp="1"/>
          </p:cNvGraphicFramePr>
          <p:nvPr>
            <p:ph idx="1"/>
            <p:extLst>
              <p:ext uri="{D42A27DB-BD31-4B8C-83A1-F6EECF244321}">
                <p14:modId xmlns:p14="http://schemas.microsoft.com/office/powerpoint/2010/main" val="2466828233"/>
              </p:ext>
            </p:extLst>
          </p:nvPr>
        </p:nvGraphicFramePr>
        <p:xfrm>
          <a:off x="1083923" y="1900811"/>
          <a:ext cx="10765558" cy="381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03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51BC-51B7-4E89-9F92-2CB55995533E}"/>
              </a:ext>
            </a:extLst>
          </p:cNvPr>
          <p:cNvSpPr>
            <a:spLocks noGrp="1"/>
          </p:cNvSpPr>
          <p:nvPr>
            <p:ph type="ctrTitle"/>
          </p:nvPr>
        </p:nvSpPr>
        <p:spPr>
          <a:xfrm>
            <a:off x="1915385" y="2379887"/>
            <a:ext cx="8361229" cy="2098226"/>
          </a:xfrm>
        </p:spPr>
        <p:txBody>
          <a:bodyPr/>
          <a:lstStyle/>
          <a:p>
            <a:r>
              <a:rPr lang="en-US"/>
              <a:t>APPLICATION TIMELINE</a:t>
            </a:r>
          </a:p>
        </p:txBody>
      </p:sp>
    </p:spTree>
    <p:extLst>
      <p:ext uri="{BB962C8B-B14F-4D97-AF65-F5344CB8AC3E}">
        <p14:creationId xmlns:p14="http://schemas.microsoft.com/office/powerpoint/2010/main" val="779965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F38A-8221-4870-AD60-734007072DF0}"/>
              </a:ext>
            </a:extLst>
          </p:cNvPr>
          <p:cNvSpPr>
            <a:spLocks noGrp="1"/>
          </p:cNvSpPr>
          <p:nvPr>
            <p:ph type="title"/>
          </p:nvPr>
        </p:nvSpPr>
        <p:spPr/>
        <p:txBody>
          <a:bodyPr/>
          <a:lstStyle/>
          <a:p>
            <a:r>
              <a:rPr lang="en-US"/>
              <a:t>CEGEP APPLICATION PROCESS</a:t>
            </a:r>
          </a:p>
        </p:txBody>
      </p:sp>
      <p:graphicFrame>
        <p:nvGraphicFramePr>
          <p:cNvPr id="6" name="Content Placeholder 2">
            <a:extLst>
              <a:ext uri="{FF2B5EF4-FFF2-40B4-BE49-F238E27FC236}">
                <a16:creationId xmlns:a16="http://schemas.microsoft.com/office/drawing/2014/main" id="{D5B945CE-40F4-4FE9-A76C-AD0C5F192D38}"/>
              </a:ext>
            </a:extLst>
          </p:cNvPr>
          <p:cNvGraphicFramePr>
            <a:graphicFrameLocks noGrp="1"/>
          </p:cNvGraphicFramePr>
          <p:nvPr>
            <p:ph idx="1"/>
            <p:extLst>
              <p:ext uri="{D42A27DB-BD31-4B8C-83A1-F6EECF244321}">
                <p14:modId xmlns:p14="http://schemas.microsoft.com/office/powerpoint/2010/main" val="2570525163"/>
              </p:ext>
            </p:extLst>
          </p:nvPr>
        </p:nvGraphicFramePr>
        <p:xfrm>
          <a:off x="1083923" y="1900811"/>
          <a:ext cx="10765558" cy="381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92166C1-7FD1-4381-A29E-87D639AA483B}"/>
              </a:ext>
            </a:extLst>
          </p:cNvPr>
          <p:cNvSpPr txBox="1"/>
          <p:nvPr/>
        </p:nvSpPr>
        <p:spPr>
          <a:xfrm>
            <a:off x="1083923" y="3809277"/>
            <a:ext cx="1837509" cy="378823"/>
          </a:xfrm>
          <a:prstGeom prst="rect">
            <a:avLst/>
          </a:prstGeom>
          <a:noFill/>
        </p:spPr>
        <p:txBody>
          <a:bodyPr wrap="square" rtlCol="0">
            <a:spAutoFit/>
          </a:bodyPr>
          <a:lstStyle/>
          <a:p>
            <a:r>
              <a:rPr lang="en-US" b="1"/>
              <a:t>FALL</a:t>
            </a:r>
          </a:p>
        </p:txBody>
      </p:sp>
      <p:sp>
        <p:nvSpPr>
          <p:cNvPr id="7" name="TextBox 6">
            <a:extLst>
              <a:ext uri="{FF2B5EF4-FFF2-40B4-BE49-F238E27FC236}">
                <a16:creationId xmlns:a16="http://schemas.microsoft.com/office/drawing/2014/main" id="{D109FDC8-8094-4DE8-A3F7-382355C391A9}"/>
              </a:ext>
            </a:extLst>
          </p:cNvPr>
          <p:cNvSpPr txBox="1"/>
          <p:nvPr/>
        </p:nvSpPr>
        <p:spPr>
          <a:xfrm>
            <a:off x="8304211" y="2023108"/>
            <a:ext cx="1837509" cy="378823"/>
          </a:xfrm>
          <a:prstGeom prst="rect">
            <a:avLst/>
          </a:prstGeom>
          <a:noFill/>
        </p:spPr>
        <p:txBody>
          <a:bodyPr wrap="square" rtlCol="0">
            <a:spAutoFit/>
          </a:bodyPr>
          <a:lstStyle/>
          <a:p>
            <a:r>
              <a:rPr lang="en-US" b="1"/>
              <a:t>APRIL-MAY</a:t>
            </a:r>
          </a:p>
        </p:txBody>
      </p:sp>
      <p:sp>
        <p:nvSpPr>
          <p:cNvPr id="8" name="TextBox 7">
            <a:extLst>
              <a:ext uri="{FF2B5EF4-FFF2-40B4-BE49-F238E27FC236}">
                <a16:creationId xmlns:a16="http://schemas.microsoft.com/office/drawing/2014/main" id="{54A9FE2E-C958-4FA6-A0EB-773C898CCCDA}"/>
              </a:ext>
            </a:extLst>
          </p:cNvPr>
          <p:cNvSpPr txBox="1"/>
          <p:nvPr/>
        </p:nvSpPr>
        <p:spPr>
          <a:xfrm>
            <a:off x="6466702" y="2482106"/>
            <a:ext cx="1837509" cy="378823"/>
          </a:xfrm>
          <a:prstGeom prst="rect">
            <a:avLst/>
          </a:prstGeom>
          <a:noFill/>
        </p:spPr>
        <p:txBody>
          <a:bodyPr wrap="square" rtlCol="0">
            <a:spAutoFit/>
          </a:bodyPr>
          <a:lstStyle/>
          <a:p>
            <a:r>
              <a:rPr lang="en-US" b="1"/>
              <a:t>MARCH 1</a:t>
            </a:r>
          </a:p>
        </p:txBody>
      </p:sp>
      <p:sp>
        <p:nvSpPr>
          <p:cNvPr id="9" name="TextBox 8">
            <a:extLst>
              <a:ext uri="{FF2B5EF4-FFF2-40B4-BE49-F238E27FC236}">
                <a16:creationId xmlns:a16="http://schemas.microsoft.com/office/drawing/2014/main" id="{993CB388-6A53-471C-AD2E-3B5E4E3203BA}"/>
              </a:ext>
            </a:extLst>
          </p:cNvPr>
          <p:cNvSpPr txBox="1"/>
          <p:nvPr/>
        </p:nvSpPr>
        <p:spPr>
          <a:xfrm>
            <a:off x="4629193" y="2932610"/>
            <a:ext cx="1837509" cy="378823"/>
          </a:xfrm>
          <a:prstGeom prst="rect">
            <a:avLst/>
          </a:prstGeom>
          <a:noFill/>
        </p:spPr>
        <p:txBody>
          <a:bodyPr wrap="square" rtlCol="0">
            <a:spAutoFit/>
          </a:bodyPr>
          <a:lstStyle/>
          <a:p>
            <a:r>
              <a:rPr lang="en-US" b="1"/>
              <a:t>FEBRUARY</a:t>
            </a:r>
          </a:p>
        </p:txBody>
      </p:sp>
      <p:sp>
        <p:nvSpPr>
          <p:cNvPr id="10" name="TextBox 9">
            <a:extLst>
              <a:ext uri="{FF2B5EF4-FFF2-40B4-BE49-F238E27FC236}">
                <a16:creationId xmlns:a16="http://schemas.microsoft.com/office/drawing/2014/main" id="{082D1534-DCC5-4734-9F73-6E6EE39DBBA3}"/>
              </a:ext>
            </a:extLst>
          </p:cNvPr>
          <p:cNvSpPr txBox="1"/>
          <p:nvPr/>
        </p:nvSpPr>
        <p:spPr>
          <a:xfrm>
            <a:off x="2921432" y="3350622"/>
            <a:ext cx="1837509" cy="378823"/>
          </a:xfrm>
          <a:prstGeom prst="rect">
            <a:avLst/>
          </a:prstGeom>
          <a:noFill/>
        </p:spPr>
        <p:txBody>
          <a:bodyPr wrap="square" rtlCol="0">
            <a:spAutoFit/>
          </a:bodyPr>
          <a:lstStyle/>
          <a:p>
            <a:r>
              <a:rPr lang="en-US" b="1"/>
              <a:t>MID-JAN</a:t>
            </a:r>
          </a:p>
        </p:txBody>
      </p:sp>
      <p:sp>
        <p:nvSpPr>
          <p:cNvPr id="11" name="TextBox 10">
            <a:extLst>
              <a:ext uri="{FF2B5EF4-FFF2-40B4-BE49-F238E27FC236}">
                <a16:creationId xmlns:a16="http://schemas.microsoft.com/office/drawing/2014/main" id="{51B44596-5743-4964-BF98-F96DE295DDFD}"/>
              </a:ext>
            </a:extLst>
          </p:cNvPr>
          <p:cNvSpPr txBox="1"/>
          <p:nvPr/>
        </p:nvSpPr>
        <p:spPr>
          <a:xfrm>
            <a:off x="10141720" y="1583136"/>
            <a:ext cx="1837509" cy="378823"/>
          </a:xfrm>
          <a:prstGeom prst="rect">
            <a:avLst/>
          </a:prstGeom>
          <a:noFill/>
        </p:spPr>
        <p:txBody>
          <a:bodyPr wrap="square" lIns="91440" tIns="45720" rIns="91440" bIns="45720" rtlCol="0" anchor="t">
            <a:spAutoFit/>
          </a:bodyPr>
          <a:lstStyle/>
          <a:p>
            <a:r>
              <a:rPr lang="en-US" b="1"/>
              <a:t>MAY-JULY</a:t>
            </a:r>
          </a:p>
        </p:txBody>
      </p:sp>
    </p:spTree>
    <p:extLst>
      <p:ext uri="{BB962C8B-B14F-4D97-AF65-F5344CB8AC3E}">
        <p14:creationId xmlns:p14="http://schemas.microsoft.com/office/powerpoint/2010/main" val="269868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6D97-0660-452A-BF8C-3AB5D4A5B2F5}"/>
              </a:ext>
            </a:extLst>
          </p:cNvPr>
          <p:cNvSpPr>
            <a:spLocks noGrp="1"/>
          </p:cNvSpPr>
          <p:nvPr>
            <p:ph type="title"/>
          </p:nvPr>
        </p:nvSpPr>
        <p:spPr/>
        <p:txBody>
          <a:bodyPr/>
          <a:lstStyle/>
          <a:p>
            <a:r>
              <a:rPr lang="en-US"/>
              <a:t>TOPICS COVERED</a:t>
            </a:r>
          </a:p>
        </p:txBody>
      </p:sp>
      <p:sp>
        <p:nvSpPr>
          <p:cNvPr id="3" name="Content Placeholder 2">
            <a:extLst>
              <a:ext uri="{FF2B5EF4-FFF2-40B4-BE49-F238E27FC236}">
                <a16:creationId xmlns:a16="http://schemas.microsoft.com/office/drawing/2014/main" id="{E3C39FE1-7436-481E-9ED7-4A7F955027C8}"/>
              </a:ext>
            </a:extLst>
          </p:cNvPr>
          <p:cNvSpPr>
            <a:spLocks noGrp="1"/>
          </p:cNvSpPr>
          <p:nvPr>
            <p:ph sz="half" idx="1"/>
          </p:nvPr>
        </p:nvSpPr>
        <p:spPr/>
        <p:txBody>
          <a:bodyPr vert="horz" lIns="91440" tIns="45720" rIns="91440" bIns="45720" rtlCol="0" anchor="t">
            <a:normAutofit/>
          </a:bodyPr>
          <a:lstStyle/>
          <a:p>
            <a:pPr marL="383540" indent="-383540"/>
            <a:r>
              <a:rPr lang="en-US"/>
              <a:t>APPLICATION SYSTEMS</a:t>
            </a:r>
          </a:p>
          <a:p>
            <a:pPr marL="383540" indent="-383540"/>
            <a:r>
              <a:rPr lang="en-US"/>
              <a:t>APPLICATION PROCESS</a:t>
            </a:r>
          </a:p>
          <a:p>
            <a:pPr marL="383540" indent="-383540"/>
            <a:r>
              <a:rPr lang="en-US"/>
              <a:t>APPLICATION TIMELINE</a:t>
            </a:r>
          </a:p>
          <a:p>
            <a:pPr marL="383540" indent="-383540"/>
            <a:r>
              <a:rPr lang="en-US"/>
              <a:t>APPLICATIONS – HOW-TO</a:t>
            </a:r>
          </a:p>
          <a:p>
            <a:pPr marL="383540" indent="-383540"/>
            <a:endParaRPr lang="en-US"/>
          </a:p>
        </p:txBody>
      </p:sp>
      <p:sp>
        <p:nvSpPr>
          <p:cNvPr id="4" name="Content Placeholder 3">
            <a:extLst>
              <a:ext uri="{FF2B5EF4-FFF2-40B4-BE49-F238E27FC236}">
                <a16:creationId xmlns:a16="http://schemas.microsoft.com/office/drawing/2014/main" id="{3ED0C85C-506C-4C51-A92D-098659F7D3C3}"/>
              </a:ext>
            </a:extLst>
          </p:cNvPr>
          <p:cNvSpPr>
            <a:spLocks noGrp="1"/>
          </p:cNvSpPr>
          <p:nvPr>
            <p:ph sz="half" idx="2"/>
          </p:nvPr>
        </p:nvSpPr>
        <p:spPr/>
        <p:txBody>
          <a:bodyPr/>
          <a:lstStyle/>
          <a:p>
            <a:r>
              <a:rPr lang="en-US"/>
              <a:t>CAREER EXPLORATION - MAKING AN INFORMED CHOICE</a:t>
            </a:r>
          </a:p>
          <a:p>
            <a:r>
              <a:rPr lang="en-US"/>
              <a:t>Q&amp;A</a:t>
            </a:r>
          </a:p>
        </p:txBody>
      </p:sp>
    </p:spTree>
    <p:extLst>
      <p:ext uri="{BB962C8B-B14F-4D97-AF65-F5344CB8AC3E}">
        <p14:creationId xmlns:p14="http://schemas.microsoft.com/office/powerpoint/2010/main" val="188265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A80B-7AC7-4CB6-B0C9-F5950A0540A0}"/>
              </a:ext>
            </a:extLst>
          </p:cNvPr>
          <p:cNvSpPr>
            <a:spLocks noGrp="1"/>
          </p:cNvSpPr>
          <p:nvPr>
            <p:ph type="ctrTitle"/>
          </p:nvPr>
        </p:nvSpPr>
        <p:spPr/>
        <p:txBody>
          <a:bodyPr/>
          <a:lstStyle/>
          <a:p>
            <a:r>
              <a:rPr lang="en-US"/>
              <a:t>ADMISSIONS</a:t>
            </a:r>
          </a:p>
        </p:txBody>
      </p:sp>
    </p:spTree>
    <p:extLst>
      <p:ext uri="{BB962C8B-B14F-4D97-AF65-F5344CB8AC3E}">
        <p14:creationId xmlns:p14="http://schemas.microsoft.com/office/powerpoint/2010/main" val="102553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314F-A86D-4DCC-B4FE-1C1DFD772C47}"/>
              </a:ext>
            </a:extLst>
          </p:cNvPr>
          <p:cNvSpPr>
            <a:spLocks noGrp="1"/>
          </p:cNvSpPr>
          <p:nvPr>
            <p:ph type="title"/>
          </p:nvPr>
        </p:nvSpPr>
        <p:spPr/>
        <p:txBody>
          <a:bodyPr/>
          <a:lstStyle/>
          <a:p>
            <a:r>
              <a:rPr lang="en-US"/>
              <a:t>GENERAL ADMISSION Factors</a:t>
            </a:r>
          </a:p>
        </p:txBody>
      </p:sp>
      <p:sp>
        <p:nvSpPr>
          <p:cNvPr id="3" name="Content Placeholder 2">
            <a:extLst>
              <a:ext uri="{FF2B5EF4-FFF2-40B4-BE49-F238E27FC236}">
                <a16:creationId xmlns:a16="http://schemas.microsoft.com/office/drawing/2014/main" id="{7BB2B3F7-C8BD-4C6A-BDE4-1F87F93DC23F}"/>
              </a:ext>
            </a:extLst>
          </p:cNvPr>
          <p:cNvSpPr>
            <a:spLocks noGrp="1"/>
          </p:cNvSpPr>
          <p:nvPr>
            <p:ph idx="1"/>
          </p:nvPr>
        </p:nvSpPr>
        <p:spPr/>
        <p:txBody>
          <a:bodyPr vert="horz" lIns="91440" tIns="45720" rIns="91440" bIns="45720" rtlCol="0" anchor="t">
            <a:normAutofit/>
          </a:bodyPr>
          <a:lstStyle/>
          <a:p>
            <a:pPr marL="383540" indent="-383540"/>
            <a:r>
              <a:rPr lang="en-US"/>
              <a:t>Competitive overall average</a:t>
            </a:r>
          </a:p>
          <a:p>
            <a:pPr marL="383540" indent="-383540"/>
            <a:r>
              <a:rPr lang="en-US"/>
              <a:t>Number of credits accumulated</a:t>
            </a:r>
          </a:p>
          <a:p>
            <a:pPr marL="383540" indent="-383540"/>
            <a:r>
              <a:rPr lang="en-US"/>
              <a:t>Good marks compared to class average</a:t>
            </a:r>
          </a:p>
          <a:p>
            <a:pPr lvl="1" indent="-383540"/>
            <a:r>
              <a:rPr lang="en-US"/>
              <a:t>Courses with more credits attached are worth more</a:t>
            </a:r>
          </a:p>
          <a:p>
            <a:pPr marL="383540" indent="-383540"/>
            <a:r>
              <a:rPr lang="en-US"/>
              <a:t>Higher quintile rank (Rating out of 5)</a:t>
            </a:r>
          </a:p>
          <a:p>
            <a:pPr lvl="1" indent="-383540"/>
            <a:r>
              <a:rPr lang="en-US"/>
              <a:t>1 = performing in the top 20% of your class</a:t>
            </a:r>
          </a:p>
          <a:p>
            <a:pPr lvl="1" indent="-383540"/>
            <a:r>
              <a:rPr lang="en-US"/>
              <a:t>5 = performing in the bottom 20% of your class</a:t>
            </a:r>
          </a:p>
          <a:p>
            <a:pPr marL="383540" indent="-383540"/>
            <a:r>
              <a:rPr lang="en-US"/>
              <a:t>Must be in </a:t>
            </a:r>
            <a:r>
              <a:rPr lang="en-US" b="1"/>
              <a:t>graduating position</a:t>
            </a:r>
          </a:p>
          <a:p>
            <a:pPr marL="383540" indent="-383540"/>
            <a:endParaRPr lang="en-US"/>
          </a:p>
        </p:txBody>
      </p:sp>
    </p:spTree>
    <p:extLst>
      <p:ext uri="{BB962C8B-B14F-4D97-AF65-F5344CB8AC3E}">
        <p14:creationId xmlns:p14="http://schemas.microsoft.com/office/powerpoint/2010/main" val="43354395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3F1F-ADAD-49A6-9460-04595D4AD323}"/>
              </a:ext>
            </a:extLst>
          </p:cNvPr>
          <p:cNvSpPr>
            <a:spLocks noGrp="1"/>
          </p:cNvSpPr>
          <p:nvPr>
            <p:ph type="title"/>
          </p:nvPr>
        </p:nvSpPr>
        <p:spPr>
          <a:xfrm>
            <a:off x="8252340" y="639704"/>
            <a:ext cx="3299579" cy="5577840"/>
          </a:xfrm>
        </p:spPr>
        <p:txBody>
          <a:bodyPr anchor="ctr">
            <a:normAutofit/>
          </a:bodyPr>
          <a:lstStyle/>
          <a:p>
            <a:r>
              <a:rPr lang="en-US" sz="3400"/>
              <a:t>PROGRAM-SPECIFIC REQUIREMENTS</a:t>
            </a:r>
          </a:p>
        </p:txBody>
      </p:sp>
      <p:graphicFrame>
        <p:nvGraphicFramePr>
          <p:cNvPr id="5" name="Content Placeholder 2">
            <a:extLst>
              <a:ext uri="{FF2B5EF4-FFF2-40B4-BE49-F238E27FC236}">
                <a16:creationId xmlns:a16="http://schemas.microsoft.com/office/drawing/2014/main" id="{5D3ABABB-7D42-DE6B-C974-8436248699CB}"/>
              </a:ext>
            </a:extLst>
          </p:cNvPr>
          <p:cNvGraphicFramePr>
            <a:graphicFrameLocks noGrp="1"/>
          </p:cNvGraphicFramePr>
          <p:nvPr>
            <p:ph idx="1"/>
            <p:extLst>
              <p:ext uri="{D42A27DB-BD31-4B8C-83A1-F6EECF244321}">
                <p14:modId xmlns:p14="http://schemas.microsoft.com/office/powerpoint/2010/main" val="2929936081"/>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48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e système des tours, candidatures régulières. Version anglaise.">
            <a:hlinkClick r:id="" action="ppaction://media"/>
            <a:extLst>
              <a:ext uri="{FF2B5EF4-FFF2-40B4-BE49-F238E27FC236}">
                <a16:creationId xmlns:a16="http://schemas.microsoft.com/office/drawing/2014/main" id="{D97CE823-62F1-116D-0F1F-C4828BB7DDFA}"/>
              </a:ext>
            </a:extLst>
          </p:cNvPr>
          <p:cNvPicPr>
            <a:picLocks noGrp="1" noRot="1" noChangeAspect="1"/>
          </p:cNvPicPr>
          <p:nvPr>
            <p:ph idx="1"/>
            <a:videoFile r:link="rId1"/>
          </p:nvPr>
        </p:nvPicPr>
        <p:blipFill>
          <a:blip r:embed="rId3"/>
          <a:stretch>
            <a:fillRect/>
          </a:stretch>
        </p:blipFill>
        <p:spPr>
          <a:xfrm>
            <a:off x="2404110" y="1168400"/>
            <a:ext cx="8115300" cy="4505960"/>
          </a:xfrm>
        </p:spPr>
      </p:pic>
    </p:spTree>
    <p:extLst>
      <p:ext uri="{BB962C8B-B14F-4D97-AF65-F5344CB8AC3E}">
        <p14:creationId xmlns:p14="http://schemas.microsoft.com/office/powerpoint/2010/main" val="170760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22BD89F-BDC9-553B-4C28-FACEC4FDD283}"/>
              </a:ext>
            </a:extLst>
          </p:cNvPr>
          <p:cNvSpPr/>
          <p:nvPr/>
        </p:nvSpPr>
        <p:spPr>
          <a:xfrm>
            <a:off x="875815" y="5201825"/>
            <a:ext cx="10392548" cy="1248229"/>
          </a:xfrm>
          <a:prstGeom prst="round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5EBFD1B1-2212-2E47-B1AB-DC40A8C5B3A0}"/>
              </a:ext>
            </a:extLst>
          </p:cNvPr>
          <p:cNvSpPr/>
          <p:nvPr/>
        </p:nvSpPr>
        <p:spPr>
          <a:xfrm>
            <a:off x="875815" y="3913795"/>
            <a:ext cx="10392548" cy="12482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FDEDFA96-72A6-1D4F-6464-A18E6B0F3EB3}"/>
              </a:ext>
            </a:extLst>
          </p:cNvPr>
          <p:cNvSpPr/>
          <p:nvPr/>
        </p:nvSpPr>
        <p:spPr>
          <a:xfrm>
            <a:off x="875815" y="2617485"/>
            <a:ext cx="10392548" cy="12657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F41923C-A54B-40D0-904E-3B16ABBD7EFD}"/>
              </a:ext>
            </a:extLst>
          </p:cNvPr>
          <p:cNvSpPr>
            <a:spLocks noGrp="1"/>
          </p:cNvSpPr>
          <p:nvPr>
            <p:ph type="title"/>
          </p:nvPr>
        </p:nvSpPr>
        <p:spPr>
          <a:xfrm>
            <a:off x="1371600" y="685800"/>
            <a:ext cx="5431536" cy="749808"/>
          </a:xfrm>
        </p:spPr>
        <p:txBody>
          <a:bodyPr/>
          <a:lstStyle/>
          <a:p>
            <a:r>
              <a:rPr lang="en-US" dirty="0"/>
              <a:t>Round System - SRAM</a:t>
            </a:r>
          </a:p>
        </p:txBody>
      </p:sp>
      <p:graphicFrame>
        <p:nvGraphicFramePr>
          <p:cNvPr id="576" name="Content Placeholder 575">
            <a:extLst>
              <a:ext uri="{FF2B5EF4-FFF2-40B4-BE49-F238E27FC236}">
                <a16:creationId xmlns:a16="http://schemas.microsoft.com/office/drawing/2014/main" id="{37F95854-D0A0-47A6-ACFD-CA775BCF319B}"/>
              </a:ext>
            </a:extLst>
          </p:cNvPr>
          <p:cNvGraphicFramePr>
            <a:graphicFrameLocks noGrp="1"/>
          </p:cNvGraphicFramePr>
          <p:nvPr>
            <p:ph idx="1"/>
            <p:extLst>
              <p:ext uri="{D42A27DB-BD31-4B8C-83A1-F6EECF244321}">
                <p14:modId xmlns:p14="http://schemas.microsoft.com/office/powerpoint/2010/main" val="2393486896"/>
              </p:ext>
            </p:extLst>
          </p:nvPr>
        </p:nvGraphicFramePr>
        <p:xfrm>
          <a:off x="2035278" y="2654710"/>
          <a:ext cx="9601199" cy="3711939"/>
        </p:xfrm>
        <a:graphic>
          <a:graphicData uri="http://schemas.openxmlformats.org/drawingml/2006/table">
            <a:tbl>
              <a:tblPr firstRow="1" bandRow="1">
                <a:tableStyleId>{2D5ABB26-0587-4C30-8999-92F81FD0307C}</a:tableStyleId>
              </a:tblPr>
              <a:tblGrid>
                <a:gridCol w="2416968">
                  <a:extLst>
                    <a:ext uri="{9D8B030D-6E8A-4147-A177-3AD203B41FA5}">
                      <a16:colId xmlns:a16="http://schemas.microsoft.com/office/drawing/2014/main" val="1930431964"/>
                    </a:ext>
                  </a:extLst>
                </a:gridCol>
                <a:gridCol w="7184231">
                  <a:extLst>
                    <a:ext uri="{9D8B030D-6E8A-4147-A177-3AD203B41FA5}">
                      <a16:colId xmlns:a16="http://schemas.microsoft.com/office/drawing/2014/main" val="1007633395"/>
                    </a:ext>
                  </a:extLst>
                </a:gridCol>
              </a:tblGrid>
              <a:tr h="453517">
                <a:tc>
                  <a:txBody>
                    <a:bodyPr/>
                    <a:lstStyle/>
                    <a:p>
                      <a:pPr marL="0" algn="l" rtl="0" eaLnBrk="1" fontAlgn="t" latinLnBrk="0" hangingPunct="1">
                        <a:spcBef>
                          <a:spcPts val="0"/>
                        </a:spcBef>
                        <a:spcAft>
                          <a:spcPts val="0"/>
                        </a:spcAft>
                      </a:pPr>
                      <a:r>
                        <a:rPr lang="en-US" sz="1400" b="1" kern="1200" dirty="0">
                          <a:effectLst/>
                        </a:rPr>
                        <a:t>January 13 , 2026</a:t>
                      </a:r>
                      <a:endParaRPr lang="en-US" sz="1400" b="1" dirty="0">
                        <a:effectLst/>
                      </a:endParaRPr>
                    </a:p>
                  </a:txBody>
                  <a:tcPr marL="0" marR="0" marT="0" marB="0" anchor="ctr"/>
                </a:tc>
                <a:tc>
                  <a:txBody>
                    <a:bodyPr/>
                    <a:lstStyle/>
                    <a:p>
                      <a:pPr marL="0" algn="l" rtl="0" eaLnBrk="1" fontAlgn="t" latinLnBrk="0" hangingPunct="1">
                        <a:spcBef>
                          <a:spcPts val="0"/>
                        </a:spcBef>
                        <a:spcAft>
                          <a:spcPts val="0"/>
                        </a:spcAft>
                      </a:pPr>
                      <a:r>
                        <a:rPr lang="en-US" sz="1400" kern="1200" dirty="0">
                          <a:effectLst/>
                        </a:rPr>
                        <a:t>Applications for admissions are </a:t>
                      </a:r>
                      <a:r>
                        <a:rPr lang="en-US" sz="1400" b="1" kern="1200" dirty="0">
                          <a:effectLst/>
                        </a:rPr>
                        <a:t>open</a:t>
                      </a:r>
                      <a:r>
                        <a:rPr lang="en-US" sz="1400" kern="1200" dirty="0">
                          <a:effectLst/>
                        </a:rPr>
                        <a:t> on admission.sram.qc.ca</a:t>
                      </a:r>
                      <a:endParaRPr lang="en-US" sz="1400" dirty="0">
                        <a:effectLst/>
                      </a:endParaRPr>
                    </a:p>
                  </a:txBody>
                  <a:tcPr marL="0" marR="0" marT="0" marB="0" anchor="ctr"/>
                </a:tc>
                <a:extLst>
                  <a:ext uri="{0D108BD9-81ED-4DB2-BD59-A6C34878D82A}">
                    <a16:rowId xmlns:a16="http://schemas.microsoft.com/office/drawing/2014/main" val="2515783383"/>
                  </a:ext>
                </a:extLst>
              </a:tr>
              <a:tr h="314960">
                <a:tc>
                  <a:txBody>
                    <a:bodyPr/>
                    <a:lstStyle/>
                    <a:p>
                      <a:pPr marL="0" algn="l" rtl="0" eaLnBrk="1" fontAlgn="t" latinLnBrk="0" hangingPunct="1">
                        <a:spcBef>
                          <a:spcPts val="0"/>
                        </a:spcBef>
                        <a:spcAft>
                          <a:spcPts val="0"/>
                        </a:spcAft>
                      </a:pPr>
                      <a:r>
                        <a:rPr lang="en-US" sz="1400" b="1" kern="1200" dirty="0">
                          <a:effectLst/>
                        </a:rPr>
                        <a:t>March 1, 2026, 11:59pm</a:t>
                      </a:r>
                      <a:endParaRPr lang="en-US" sz="1400" b="1" dirty="0">
                        <a:effectLst/>
                      </a:endParaRPr>
                    </a:p>
                  </a:txBody>
                  <a:tcPr marL="0" marR="0" marT="0" marB="0" anchor="ctr"/>
                </a:tc>
                <a:tc>
                  <a:txBody>
                    <a:bodyPr/>
                    <a:lstStyle/>
                    <a:p>
                      <a:pPr marL="0" algn="l" rtl="0" eaLnBrk="1" fontAlgn="t" latinLnBrk="0" hangingPunct="1">
                        <a:spcBef>
                          <a:spcPts val="0"/>
                        </a:spcBef>
                        <a:spcAft>
                          <a:spcPts val="0"/>
                        </a:spcAft>
                      </a:pPr>
                      <a:r>
                        <a:rPr lang="en-US" sz="1400" b="1" kern="1200" dirty="0">
                          <a:effectLst/>
                        </a:rPr>
                        <a:t>Deadline</a:t>
                      </a:r>
                      <a:r>
                        <a:rPr lang="en-US" sz="1400" kern="1200" dirty="0">
                          <a:effectLst/>
                        </a:rPr>
                        <a:t> for applications to Round 1</a:t>
                      </a:r>
                      <a:endParaRPr lang="en-US" sz="1400" dirty="0">
                        <a:effectLst/>
                      </a:endParaRPr>
                    </a:p>
                  </a:txBody>
                  <a:tcPr marL="0" marR="0" marT="0" marB="0" anchor="ctr"/>
                </a:tc>
                <a:extLst>
                  <a:ext uri="{0D108BD9-81ED-4DB2-BD59-A6C34878D82A}">
                    <a16:rowId xmlns:a16="http://schemas.microsoft.com/office/drawing/2014/main" val="3708539698"/>
                  </a:ext>
                </a:extLst>
              </a:tr>
              <a:tr h="453517">
                <a:tc>
                  <a:txBody>
                    <a:bodyPr/>
                    <a:lstStyle/>
                    <a:p>
                      <a:pPr marL="0" algn="l" rtl="0" eaLnBrk="1" fontAlgn="t" latinLnBrk="0" hangingPunct="1">
                        <a:spcBef>
                          <a:spcPts val="0"/>
                        </a:spcBef>
                        <a:spcAft>
                          <a:spcPts val="0"/>
                        </a:spcAft>
                      </a:pPr>
                      <a:r>
                        <a:rPr lang="en-US" sz="1400" b="1" kern="1200" dirty="0">
                          <a:effectLst/>
                        </a:rPr>
                        <a:t>March 26, 2026</a:t>
                      </a:r>
                      <a:endParaRPr lang="en-US" sz="1400" b="1" dirty="0">
                        <a:effectLst/>
                      </a:endParaRPr>
                    </a:p>
                  </a:txBody>
                  <a:tcPr marL="0" marR="0" marT="0" marB="0" anchor="ctr"/>
                </a:tc>
                <a:tc>
                  <a:txBody>
                    <a:bodyPr/>
                    <a:lstStyle/>
                    <a:p>
                      <a:pPr marL="0" algn="l" rtl="0" eaLnBrk="1" fontAlgn="t" latinLnBrk="0" hangingPunct="1">
                        <a:spcBef>
                          <a:spcPts val="0"/>
                        </a:spcBef>
                        <a:spcAft>
                          <a:spcPts val="0"/>
                        </a:spcAft>
                      </a:pPr>
                      <a:r>
                        <a:rPr lang="en-US" sz="1400" kern="1200" dirty="0">
                          <a:effectLst/>
                        </a:rPr>
                        <a:t>Places available in Round 2 are listed on </a:t>
                      </a:r>
                      <a:r>
                        <a:rPr lang="en-US" sz="1400" kern="1200" dirty="0" err="1">
                          <a:effectLst/>
                        </a:rPr>
                        <a:t>admission.sram</a:t>
                      </a:r>
                      <a:r>
                        <a:rPr lang="en-US" sz="1400" kern="1200" dirty="0">
                          <a:effectLst/>
                        </a:rPr>
                        <a:t> and on SRAM's website</a:t>
                      </a:r>
                      <a:endParaRPr lang="en-US" sz="1400" dirty="0">
                        <a:effectLst/>
                      </a:endParaRPr>
                    </a:p>
                  </a:txBody>
                  <a:tcPr marL="0" marR="0" marT="0" marB="0" anchor="ctr"/>
                </a:tc>
                <a:extLst>
                  <a:ext uri="{0D108BD9-81ED-4DB2-BD59-A6C34878D82A}">
                    <a16:rowId xmlns:a16="http://schemas.microsoft.com/office/drawing/2014/main" val="2347233876"/>
                  </a:ext>
                </a:extLst>
              </a:tr>
              <a:tr h="453517">
                <a:tc>
                  <a:txBody>
                    <a:bodyPr/>
                    <a:lstStyle/>
                    <a:p>
                      <a:pPr marL="0" algn="l" rtl="0" eaLnBrk="1" fontAlgn="t" latinLnBrk="0" hangingPunct="1">
                        <a:spcBef>
                          <a:spcPts val="0"/>
                        </a:spcBef>
                        <a:spcAft>
                          <a:spcPts val="0"/>
                        </a:spcAft>
                      </a:pPr>
                      <a:r>
                        <a:rPr lang="en-US" sz="1400" b="1" kern="1200" dirty="0">
                          <a:effectLst/>
                        </a:rPr>
                        <a:t>April 3, 2026</a:t>
                      </a:r>
                      <a:endParaRPr lang="en-US" sz="1400" b="1" dirty="0">
                        <a:effectLst/>
                      </a:endParaRPr>
                    </a:p>
                  </a:txBody>
                  <a:tcPr marL="0" marR="0" marT="0" marB="0" anchor="ctr"/>
                </a:tc>
                <a:tc>
                  <a:txBody>
                    <a:bodyPr/>
                    <a:lstStyle/>
                    <a:p>
                      <a:pPr marL="0" algn="l" rtl="0" eaLnBrk="1" fontAlgn="t" latinLnBrk="0" hangingPunct="1">
                        <a:spcBef>
                          <a:spcPts val="0"/>
                        </a:spcBef>
                        <a:spcAft>
                          <a:spcPts val="0"/>
                        </a:spcAft>
                      </a:pPr>
                      <a:r>
                        <a:rPr lang="en-US" sz="1400" b="1" kern="1200" dirty="0">
                          <a:effectLst/>
                        </a:rPr>
                        <a:t>Round 1 </a:t>
                      </a:r>
                      <a:r>
                        <a:rPr lang="en-US" sz="1400" kern="1200" dirty="0">
                          <a:effectLst/>
                        </a:rPr>
                        <a:t>admission </a:t>
                      </a:r>
                      <a:r>
                        <a:rPr lang="en-US" sz="1400" b="1" kern="1200" dirty="0">
                          <a:effectLst/>
                        </a:rPr>
                        <a:t>answers</a:t>
                      </a:r>
                      <a:r>
                        <a:rPr lang="en-US" sz="1400" kern="1200" dirty="0">
                          <a:effectLst/>
                        </a:rPr>
                        <a:t> available on admission.sram.qc.ca</a:t>
                      </a:r>
                      <a:endParaRPr lang="en-US" sz="1400" dirty="0">
                        <a:effectLst/>
                      </a:endParaRPr>
                    </a:p>
                  </a:txBody>
                  <a:tcPr marL="0" marR="0" marT="0" marB="0" anchor="ctr"/>
                </a:tc>
                <a:extLst>
                  <a:ext uri="{0D108BD9-81ED-4DB2-BD59-A6C34878D82A}">
                    <a16:rowId xmlns:a16="http://schemas.microsoft.com/office/drawing/2014/main" val="4041517117"/>
                  </a:ext>
                </a:extLst>
              </a:tr>
              <a:tr h="314960">
                <a:tc>
                  <a:txBody>
                    <a:bodyPr/>
                    <a:lstStyle/>
                    <a:p>
                      <a:pPr marL="0" algn="l" rtl="0" eaLnBrk="1" fontAlgn="t" latinLnBrk="0" hangingPunct="1">
                        <a:spcBef>
                          <a:spcPts val="0"/>
                        </a:spcBef>
                        <a:spcAft>
                          <a:spcPts val="0"/>
                        </a:spcAft>
                      </a:pPr>
                      <a:r>
                        <a:rPr lang="en-US" sz="1400" b="1" kern="1200" dirty="0">
                          <a:effectLst/>
                        </a:rPr>
                        <a:t>April 22, 2026, 11:59pm</a:t>
                      </a:r>
                      <a:endParaRPr lang="en-US" sz="1400" b="1" dirty="0">
                        <a:effectLst/>
                      </a:endParaRPr>
                    </a:p>
                  </a:txBody>
                  <a:tcPr marL="0" marR="0" marT="0" marB="0" anchor="ctr"/>
                </a:tc>
                <a:tc>
                  <a:txBody>
                    <a:bodyPr/>
                    <a:lstStyle/>
                    <a:p>
                      <a:pPr marL="0" algn="l" rtl="0" eaLnBrk="1" fontAlgn="t" latinLnBrk="0" hangingPunct="1">
                        <a:spcBef>
                          <a:spcPts val="0"/>
                        </a:spcBef>
                        <a:spcAft>
                          <a:spcPts val="0"/>
                        </a:spcAft>
                      </a:pPr>
                      <a:r>
                        <a:rPr lang="en-US" sz="1400" b="1" kern="1200" dirty="0">
                          <a:effectLst/>
                        </a:rPr>
                        <a:t>Deadline</a:t>
                      </a:r>
                      <a:r>
                        <a:rPr lang="en-US" sz="1400" kern="1200" dirty="0">
                          <a:effectLst/>
                        </a:rPr>
                        <a:t> for applications to Round 2</a:t>
                      </a:r>
                      <a:endParaRPr lang="en-US" sz="1400" dirty="0">
                        <a:effectLst/>
                      </a:endParaRPr>
                    </a:p>
                  </a:txBody>
                  <a:tcPr marL="0" marR="0" marT="0" marB="0" anchor="ctr"/>
                </a:tc>
                <a:extLst>
                  <a:ext uri="{0D108BD9-81ED-4DB2-BD59-A6C34878D82A}">
                    <a16:rowId xmlns:a16="http://schemas.microsoft.com/office/drawing/2014/main" val="4132789503"/>
                  </a:ext>
                </a:extLst>
              </a:tr>
              <a:tr h="499474">
                <a:tc>
                  <a:txBody>
                    <a:bodyPr/>
                    <a:lstStyle/>
                    <a:p>
                      <a:pPr marL="0" algn="l" rtl="0" eaLnBrk="1" fontAlgn="t" latinLnBrk="0" hangingPunct="1">
                        <a:spcBef>
                          <a:spcPts val="0"/>
                        </a:spcBef>
                        <a:spcAft>
                          <a:spcPts val="0"/>
                        </a:spcAft>
                      </a:pPr>
                      <a:r>
                        <a:rPr lang="en-US" sz="1400" b="1" kern="1200" dirty="0">
                          <a:effectLst/>
                        </a:rPr>
                        <a:t>April 30, 2026</a:t>
                      </a:r>
                      <a:endParaRPr lang="en-US" sz="1400" b="1" dirty="0">
                        <a:effectLst/>
                      </a:endParaRPr>
                    </a:p>
                  </a:txBody>
                  <a:tcPr marL="0" marR="0" marT="0" marB="0" anchor="ctr"/>
                </a:tc>
                <a:tc>
                  <a:txBody>
                    <a:bodyPr/>
                    <a:lstStyle/>
                    <a:p>
                      <a:pPr marL="0" algn="l" rtl="0" eaLnBrk="1" fontAlgn="t" latinLnBrk="0" hangingPunct="1">
                        <a:spcBef>
                          <a:spcPts val="0"/>
                        </a:spcBef>
                        <a:spcAft>
                          <a:spcPts val="0"/>
                        </a:spcAft>
                      </a:pPr>
                      <a:r>
                        <a:rPr lang="en-US" sz="1400" kern="1200" dirty="0">
                          <a:effectLst/>
                        </a:rPr>
                        <a:t>Places available in Round 3 are listed on admission.sram.qc.ca and on SRAM's website</a:t>
                      </a:r>
                      <a:endParaRPr lang="en-US" sz="1400" dirty="0">
                        <a:effectLst/>
                      </a:endParaRPr>
                    </a:p>
                  </a:txBody>
                  <a:tcPr marL="0" marR="0" marT="0" marB="0" anchor="ctr"/>
                </a:tc>
                <a:extLst>
                  <a:ext uri="{0D108BD9-81ED-4DB2-BD59-A6C34878D82A}">
                    <a16:rowId xmlns:a16="http://schemas.microsoft.com/office/drawing/2014/main" val="3023047571"/>
                  </a:ext>
                </a:extLst>
              </a:tr>
              <a:tr h="453517">
                <a:tc>
                  <a:txBody>
                    <a:bodyPr/>
                    <a:lstStyle/>
                    <a:p>
                      <a:pPr marL="0" algn="l" rtl="0" eaLnBrk="1" fontAlgn="t" latinLnBrk="0" hangingPunct="1">
                        <a:spcBef>
                          <a:spcPts val="0"/>
                        </a:spcBef>
                        <a:spcAft>
                          <a:spcPts val="0"/>
                        </a:spcAft>
                      </a:pPr>
                      <a:r>
                        <a:rPr lang="en-US" sz="1400" b="1" kern="1200" dirty="0">
                          <a:solidFill>
                            <a:schemeClr val="bg1"/>
                          </a:solidFill>
                          <a:effectLst/>
                        </a:rPr>
                        <a:t>May 12, 2026</a:t>
                      </a:r>
                      <a:endParaRPr lang="en-US" sz="1400" b="1" dirty="0">
                        <a:solidFill>
                          <a:schemeClr val="bg1"/>
                        </a:solidFill>
                        <a:effectLst/>
                      </a:endParaRPr>
                    </a:p>
                  </a:txBody>
                  <a:tcPr marL="0" marR="0" marT="0" marB="0" anchor="ctr"/>
                </a:tc>
                <a:tc>
                  <a:txBody>
                    <a:bodyPr/>
                    <a:lstStyle/>
                    <a:p>
                      <a:pPr marL="0" algn="l" rtl="0" eaLnBrk="1" fontAlgn="t" latinLnBrk="0" hangingPunct="1">
                        <a:spcBef>
                          <a:spcPts val="0"/>
                        </a:spcBef>
                        <a:spcAft>
                          <a:spcPts val="0"/>
                        </a:spcAft>
                      </a:pPr>
                      <a:r>
                        <a:rPr lang="en-US" sz="1400" b="1" kern="1200" dirty="0">
                          <a:solidFill>
                            <a:schemeClr val="bg1"/>
                          </a:solidFill>
                          <a:effectLst/>
                        </a:rPr>
                        <a:t>Round 2 </a:t>
                      </a:r>
                      <a:r>
                        <a:rPr lang="en-US" sz="1400" kern="1200" dirty="0">
                          <a:solidFill>
                            <a:schemeClr val="bg1"/>
                          </a:solidFill>
                          <a:effectLst/>
                        </a:rPr>
                        <a:t>admission </a:t>
                      </a:r>
                      <a:r>
                        <a:rPr lang="en-US" sz="1400" b="1" kern="1200" dirty="0">
                          <a:solidFill>
                            <a:schemeClr val="bg1"/>
                          </a:solidFill>
                          <a:effectLst/>
                        </a:rPr>
                        <a:t>answers available</a:t>
                      </a:r>
                      <a:r>
                        <a:rPr lang="en-US" sz="1400" kern="1200" dirty="0">
                          <a:solidFill>
                            <a:schemeClr val="bg1"/>
                          </a:solidFill>
                          <a:effectLst/>
                        </a:rPr>
                        <a:t> on admission.sram.qc.ca</a:t>
                      </a:r>
                      <a:endParaRPr lang="en-US" sz="1400" dirty="0">
                        <a:solidFill>
                          <a:schemeClr val="bg1"/>
                        </a:solidFill>
                        <a:effectLst/>
                      </a:endParaRPr>
                    </a:p>
                  </a:txBody>
                  <a:tcPr marL="0" marR="0" marT="0" marB="0" anchor="ctr"/>
                </a:tc>
                <a:extLst>
                  <a:ext uri="{0D108BD9-81ED-4DB2-BD59-A6C34878D82A}">
                    <a16:rowId xmlns:a16="http://schemas.microsoft.com/office/drawing/2014/main" val="71750690"/>
                  </a:ext>
                </a:extLst>
              </a:tr>
              <a:tr h="314960">
                <a:tc>
                  <a:txBody>
                    <a:bodyPr/>
                    <a:lstStyle/>
                    <a:p>
                      <a:pPr marL="0" algn="l" rtl="0" eaLnBrk="1" fontAlgn="t" latinLnBrk="0" hangingPunct="1">
                        <a:spcBef>
                          <a:spcPts val="0"/>
                        </a:spcBef>
                        <a:spcAft>
                          <a:spcPts val="0"/>
                        </a:spcAft>
                      </a:pPr>
                      <a:r>
                        <a:rPr lang="en-US" sz="1400" b="1" kern="1200" dirty="0">
                          <a:solidFill>
                            <a:schemeClr val="bg1"/>
                          </a:solidFill>
                          <a:effectLst/>
                        </a:rPr>
                        <a:t>May 27, 2026, 11:59pm</a:t>
                      </a:r>
                      <a:endParaRPr lang="en-US" sz="1400" b="1" dirty="0">
                        <a:solidFill>
                          <a:schemeClr val="bg1"/>
                        </a:solidFill>
                        <a:effectLst/>
                      </a:endParaRPr>
                    </a:p>
                  </a:txBody>
                  <a:tcPr marL="0" marR="0" marT="0" marB="0" anchor="ctr"/>
                </a:tc>
                <a:tc>
                  <a:txBody>
                    <a:bodyPr/>
                    <a:lstStyle/>
                    <a:p>
                      <a:pPr marL="0" algn="l" rtl="0" eaLnBrk="1" fontAlgn="t" latinLnBrk="0" hangingPunct="1">
                        <a:spcBef>
                          <a:spcPts val="0"/>
                        </a:spcBef>
                        <a:spcAft>
                          <a:spcPts val="0"/>
                        </a:spcAft>
                      </a:pPr>
                      <a:r>
                        <a:rPr lang="en-US" sz="1400" b="1" kern="1200" dirty="0">
                          <a:solidFill>
                            <a:schemeClr val="bg1"/>
                          </a:solidFill>
                          <a:effectLst/>
                        </a:rPr>
                        <a:t>Deadline</a:t>
                      </a:r>
                      <a:r>
                        <a:rPr lang="en-US" sz="1400" kern="1200" dirty="0">
                          <a:solidFill>
                            <a:schemeClr val="bg1"/>
                          </a:solidFill>
                          <a:effectLst/>
                        </a:rPr>
                        <a:t> for applications to Round 3</a:t>
                      </a:r>
                      <a:endParaRPr lang="en-US" sz="1400" dirty="0">
                        <a:solidFill>
                          <a:schemeClr val="bg1"/>
                        </a:solidFill>
                        <a:effectLst/>
                      </a:endParaRPr>
                    </a:p>
                  </a:txBody>
                  <a:tcPr marL="0" marR="0" marT="0" marB="0" anchor="ctr"/>
                </a:tc>
                <a:extLst>
                  <a:ext uri="{0D108BD9-81ED-4DB2-BD59-A6C34878D82A}">
                    <a16:rowId xmlns:a16="http://schemas.microsoft.com/office/drawing/2014/main" val="2983436343"/>
                  </a:ext>
                </a:extLst>
              </a:tr>
              <a:tr h="453517">
                <a:tc>
                  <a:txBody>
                    <a:bodyPr/>
                    <a:lstStyle/>
                    <a:p>
                      <a:pPr marL="0" algn="l" rtl="0" eaLnBrk="1" fontAlgn="t" latinLnBrk="0" hangingPunct="1">
                        <a:spcBef>
                          <a:spcPts val="0"/>
                        </a:spcBef>
                        <a:spcAft>
                          <a:spcPts val="0"/>
                        </a:spcAft>
                      </a:pPr>
                      <a:r>
                        <a:rPr lang="en-US" sz="1400" b="1" kern="1200" dirty="0">
                          <a:solidFill>
                            <a:schemeClr val="bg1"/>
                          </a:solidFill>
                          <a:effectLst/>
                        </a:rPr>
                        <a:t>June 13, 2026</a:t>
                      </a:r>
                      <a:endParaRPr lang="en-US" sz="1400" b="1" dirty="0">
                        <a:solidFill>
                          <a:schemeClr val="bg1"/>
                        </a:solidFill>
                        <a:effectLst/>
                      </a:endParaRPr>
                    </a:p>
                  </a:txBody>
                  <a:tcPr marL="0" marR="0" marT="0" marB="0" anchor="ctr"/>
                </a:tc>
                <a:tc>
                  <a:txBody>
                    <a:bodyPr/>
                    <a:lstStyle/>
                    <a:p>
                      <a:pPr marL="0" algn="l" rtl="0" eaLnBrk="1" fontAlgn="t" latinLnBrk="0" hangingPunct="1">
                        <a:spcBef>
                          <a:spcPts val="0"/>
                        </a:spcBef>
                        <a:spcAft>
                          <a:spcPts val="0"/>
                        </a:spcAft>
                      </a:pPr>
                      <a:r>
                        <a:rPr lang="en-US" sz="1400" kern="1200" dirty="0">
                          <a:solidFill>
                            <a:schemeClr val="bg1"/>
                          </a:solidFill>
                          <a:effectLst/>
                        </a:rPr>
                        <a:t>Round 3 admission answers available on admission.sram.qc.ca</a:t>
                      </a:r>
                      <a:endParaRPr lang="en-US" sz="1400" dirty="0">
                        <a:solidFill>
                          <a:schemeClr val="bg1"/>
                        </a:solidFill>
                        <a:effectLst/>
                      </a:endParaRPr>
                    </a:p>
                  </a:txBody>
                  <a:tcPr marL="0" marR="0" marT="0" marB="0" anchor="ctr"/>
                </a:tc>
                <a:extLst>
                  <a:ext uri="{0D108BD9-81ED-4DB2-BD59-A6C34878D82A}">
                    <a16:rowId xmlns:a16="http://schemas.microsoft.com/office/drawing/2014/main" val="1954282242"/>
                  </a:ext>
                </a:extLst>
              </a:tr>
            </a:tbl>
          </a:graphicData>
        </a:graphic>
      </p:graphicFrame>
      <p:pic>
        <p:nvPicPr>
          <p:cNvPr id="3" name="Picture 3" descr="Logo&#10;&#10;Description automatically generated">
            <a:extLst>
              <a:ext uri="{FF2B5EF4-FFF2-40B4-BE49-F238E27FC236}">
                <a16:creationId xmlns:a16="http://schemas.microsoft.com/office/drawing/2014/main" id="{C8DF0700-4AF8-46DC-B203-8BE4D6855442}"/>
              </a:ext>
            </a:extLst>
          </p:cNvPr>
          <p:cNvPicPr>
            <a:picLocks noChangeAspect="1"/>
          </p:cNvPicPr>
          <p:nvPr/>
        </p:nvPicPr>
        <p:blipFill>
          <a:blip r:embed="rId2"/>
          <a:stretch>
            <a:fillRect/>
          </a:stretch>
        </p:blipFill>
        <p:spPr>
          <a:xfrm>
            <a:off x="8046474" y="91870"/>
            <a:ext cx="2514600" cy="2495550"/>
          </a:xfrm>
          <a:prstGeom prst="rect">
            <a:avLst/>
          </a:prstGeom>
        </p:spPr>
      </p:pic>
      <p:sp>
        <p:nvSpPr>
          <p:cNvPr id="7" name="TextBox 6">
            <a:extLst>
              <a:ext uri="{FF2B5EF4-FFF2-40B4-BE49-F238E27FC236}">
                <a16:creationId xmlns:a16="http://schemas.microsoft.com/office/drawing/2014/main" id="{70B06D8F-457F-E76E-FEDF-D5D1497E159D}"/>
              </a:ext>
            </a:extLst>
          </p:cNvPr>
          <p:cNvSpPr txBox="1"/>
          <p:nvPr/>
        </p:nvSpPr>
        <p:spPr>
          <a:xfrm>
            <a:off x="875815" y="2865636"/>
            <a:ext cx="905164" cy="769441"/>
          </a:xfrm>
          <a:prstGeom prst="rect">
            <a:avLst/>
          </a:prstGeom>
          <a:noFill/>
        </p:spPr>
        <p:txBody>
          <a:bodyPr wrap="square" rtlCol="0" anchor="ctr">
            <a:spAutoFit/>
          </a:bodyPr>
          <a:lstStyle/>
          <a:p>
            <a:pPr algn="ctr"/>
            <a:r>
              <a:rPr lang="en-CA" sz="4400" dirty="0"/>
              <a:t>R1</a:t>
            </a:r>
          </a:p>
        </p:txBody>
      </p:sp>
      <p:sp>
        <p:nvSpPr>
          <p:cNvPr id="12" name="TextBox 11">
            <a:extLst>
              <a:ext uri="{FF2B5EF4-FFF2-40B4-BE49-F238E27FC236}">
                <a16:creationId xmlns:a16="http://schemas.microsoft.com/office/drawing/2014/main" id="{A58EB033-CADC-8F4D-83ED-856966AB0744}"/>
              </a:ext>
            </a:extLst>
          </p:cNvPr>
          <p:cNvSpPr txBox="1"/>
          <p:nvPr/>
        </p:nvSpPr>
        <p:spPr>
          <a:xfrm>
            <a:off x="875815" y="4115585"/>
            <a:ext cx="905164" cy="1046440"/>
          </a:xfrm>
          <a:prstGeom prst="rect">
            <a:avLst/>
          </a:prstGeom>
          <a:noFill/>
        </p:spPr>
        <p:txBody>
          <a:bodyPr wrap="square" rtlCol="0" anchor="ctr">
            <a:spAutoFit/>
          </a:bodyPr>
          <a:lstStyle/>
          <a:p>
            <a:pPr algn="ctr"/>
            <a:r>
              <a:rPr lang="en-CA" sz="4400" dirty="0"/>
              <a:t>R2</a:t>
            </a:r>
          </a:p>
          <a:p>
            <a:endParaRPr lang="en-CA" dirty="0"/>
          </a:p>
        </p:txBody>
      </p:sp>
      <p:sp>
        <p:nvSpPr>
          <p:cNvPr id="13" name="TextBox 12">
            <a:extLst>
              <a:ext uri="{FF2B5EF4-FFF2-40B4-BE49-F238E27FC236}">
                <a16:creationId xmlns:a16="http://schemas.microsoft.com/office/drawing/2014/main" id="{158DA81E-B9A9-3B5B-72F3-437198A1C353}"/>
              </a:ext>
            </a:extLst>
          </p:cNvPr>
          <p:cNvSpPr txBox="1"/>
          <p:nvPr/>
        </p:nvSpPr>
        <p:spPr>
          <a:xfrm>
            <a:off x="875815" y="5302719"/>
            <a:ext cx="905164" cy="1046440"/>
          </a:xfrm>
          <a:prstGeom prst="rect">
            <a:avLst/>
          </a:prstGeom>
          <a:noFill/>
        </p:spPr>
        <p:txBody>
          <a:bodyPr wrap="square" rtlCol="0" anchor="ctr">
            <a:spAutoFit/>
          </a:bodyPr>
          <a:lstStyle/>
          <a:p>
            <a:pPr algn="ctr"/>
            <a:r>
              <a:rPr lang="en-CA" sz="4400" dirty="0">
                <a:solidFill>
                  <a:schemeClr val="bg1"/>
                </a:solidFill>
              </a:rPr>
              <a:t>R3</a:t>
            </a:r>
          </a:p>
          <a:p>
            <a:endParaRPr lang="en-CA" dirty="0"/>
          </a:p>
        </p:txBody>
      </p:sp>
      <p:sp>
        <p:nvSpPr>
          <p:cNvPr id="4" name="TextBox 3">
            <a:extLst>
              <a:ext uri="{FF2B5EF4-FFF2-40B4-BE49-F238E27FC236}">
                <a16:creationId xmlns:a16="http://schemas.microsoft.com/office/drawing/2014/main" id="{549774D9-1FAF-EA4F-7E75-1FA7AC3A6763}"/>
              </a:ext>
            </a:extLst>
          </p:cNvPr>
          <p:cNvSpPr txBox="1"/>
          <p:nvPr/>
        </p:nvSpPr>
        <p:spPr>
          <a:xfrm>
            <a:off x="1389888" y="1564881"/>
            <a:ext cx="2773927" cy="461665"/>
          </a:xfrm>
          <a:prstGeom prst="rect">
            <a:avLst/>
          </a:prstGeom>
          <a:noFill/>
        </p:spPr>
        <p:txBody>
          <a:bodyPr wrap="square" rtlCol="0">
            <a:spAutoFit/>
          </a:bodyPr>
          <a:lstStyle/>
          <a:p>
            <a:r>
              <a:rPr lang="en-US" sz="2400" dirty="0"/>
              <a:t>IMPORTANT DATES</a:t>
            </a:r>
            <a:endParaRPr lang="en-CA" sz="2400" dirty="0"/>
          </a:p>
        </p:txBody>
      </p:sp>
    </p:spTree>
    <p:extLst>
      <p:ext uri="{BB962C8B-B14F-4D97-AF65-F5344CB8AC3E}">
        <p14:creationId xmlns:p14="http://schemas.microsoft.com/office/powerpoint/2010/main" val="283974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E5DA-F9D6-41A4-AEAD-A3CC7886B106}"/>
              </a:ext>
            </a:extLst>
          </p:cNvPr>
          <p:cNvSpPr>
            <a:spLocks noGrp="1"/>
          </p:cNvSpPr>
          <p:nvPr>
            <p:ph type="title"/>
          </p:nvPr>
        </p:nvSpPr>
        <p:spPr/>
        <p:txBody>
          <a:bodyPr/>
          <a:lstStyle/>
          <a:p>
            <a:r>
              <a:rPr lang="en-US" dirty="0"/>
              <a:t>Independent Application Systems</a:t>
            </a:r>
          </a:p>
        </p:txBody>
      </p:sp>
      <p:sp>
        <p:nvSpPr>
          <p:cNvPr id="3" name="Content Placeholder 2">
            <a:extLst>
              <a:ext uri="{FF2B5EF4-FFF2-40B4-BE49-F238E27FC236}">
                <a16:creationId xmlns:a16="http://schemas.microsoft.com/office/drawing/2014/main" id="{64E3D416-69D7-44C4-81D7-0718DC4F0D03}"/>
              </a:ext>
            </a:extLst>
          </p:cNvPr>
          <p:cNvSpPr>
            <a:spLocks noGrp="1"/>
          </p:cNvSpPr>
          <p:nvPr>
            <p:ph idx="1"/>
          </p:nvPr>
        </p:nvSpPr>
        <p:spPr/>
        <p:txBody>
          <a:bodyPr vert="horz" lIns="91440" tIns="45720" rIns="91440" bIns="45720" rtlCol="0" anchor="t">
            <a:normAutofit/>
          </a:bodyPr>
          <a:lstStyle/>
          <a:p>
            <a:pPr marL="383540" indent="-383540"/>
            <a:r>
              <a:rPr lang="en-US" dirty="0"/>
              <a:t>Birth Certificate required</a:t>
            </a:r>
          </a:p>
          <a:p>
            <a:pPr marL="383540" indent="-383540"/>
            <a:r>
              <a:rPr lang="en-US" dirty="0"/>
              <a:t>Results sent electronically to the following:</a:t>
            </a:r>
          </a:p>
          <a:p>
            <a:pPr marL="913892" lvl="1" indent="-383540"/>
            <a:r>
              <a:rPr lang="en-US" dirty="0"/>
              <a:t>Dawson College</a:t>
            </a:r>
          </a:p>
          <a:p>
            <a:pPr marL="913892" lvl="1" indent="-383540"/>
            <a:r>
              <a:rPr lang="en-US" dirty="0"/>
              <a:t>Champlain College</a:t>
            </a:r>
          </a:p>
          <a:p>
            <a:pPr marL="913892" lvl="1" indent="-383540"/>
            <a:r>
              <a:rPr lang="en-US" dirty="0" err="1"/>
              <a:t>Marianopolis</a:t>
            </a:r>
            <a:r>
              <a:rPr lang="en-US" dirty="0"/>
              <a:t> College</a:t>
            </a:r>
          </a:p>
          <a:p>
            <a:pPr marL="383540" indent="-383540"/>
            <a:r>
              <a:rPr lang="en-US" dirty="0"/>
              <a:t>Check with school if results need to be sent</a:t>
            </a:r>
          </a:p>
          <a:p>
            <a:pPr marL="383540" indent="-383540"/>
            <a:r>
              <a:rPr lang="en-US" dirty="0"/>
              <a:t>Rounds vary by school – consult school website</a:t>
            </a:r>
          </a:p>
          <a:p>
            <a:pPr marL="383540" indent="-383540"/>
            <a:endParaRPr lang="en-US" dirty="0"/>
          </a:p>
        </p:txBody>
      </p:sp>
    </p:spTree>
    <p:extLst>
      <p:ext uri="{BB962C8B-B14F-4D97-AF65-F5344CB8AC3E}">
        <p14:creationId xmlns:p14="http://schemas.microsoft.com/office/powerpoint/2010/main" val="3852066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57FB-A078-48B1-8E53-5994F4FA2922}"/>
              </a:ext>
            </a:extLst>
          </p:cNvPr>
          <p:cNvSpPr>
            <a:spLocks noGrp="1"/>
          </p:cNvSpPr>
          <p:nvPr>
            <p:ph type="title"/>
          </p:nvPr>
        </p:nvSpPr>
        <p:spPr>
          <a:xfrm>
            <a:off x="7860667" y="685800"/>
            <a:ext cx="3656419" cy="1485900"/>
          </a:xfrm>
        </p:spPr>
        <p:txBody>
          <a:bodyPr vert="horz" lIns="91440" tIns="45720" rIns="91440" bIns="45720" rtlCol="0" anchor="t">
            <a:normAutofit/>
          </a:bodyPr>
          <a:lstStyle/>
          <a:p>
            <a:r>
              <a:rPr lang="en-US"/>
              <a:t>Application Run-Through</a:t>
            </a:r>
          </a:p>
        </p:txBody>
      </p:sp>
      <p:sp>
        <p:nvSpPr>
          <p:cNvPr id="10" name="Rectangle 9">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4" descr="Logo, company name&#10;&#10;Description automatically generated">
            <a:hlinkClick r:id="rId2"/>
            <a:extLst>
              <a:ext uri="{FF2B5EF4-FFF2-40B4-BE49-F238E27FC236}">
                <a16:creationId xmlns:a16="http://schemas.microsoft.com/office/drawing/2014/main" id="{8249B654-C2E7-470D-9099-FE974B41696C}"/>
              </a:ext>
            </a:extLst>
          </p:cNvPr>
          <p:cNvPicPr>
            <a:picLocks noChangeAspect="1"/>
          </p:cNvPicPr>
          <p:nvPr/>
        </p:nvPicPr>
        <p:blipFill>
          <a:blip r:embed="rId3"/>
          <a:stretch>
            <a:fillRect/>
          </a:stretch>
        </p:blipFill>
        <p:spPr>
          <a:xfrm>
            <a:off x="1658220" y="645106"/>
            <a:ext cx="5247747" cy="5247747"/>
          </a:xfrm>
          <a:prstGeom prst="rect">
            <a:avLst/>
          </a:prstGeom>
        </p:spPr>
      </p:pic>
      <p:sp>
        <p:nvSpPr>
          <p:cNvPr id="5" name="TextBox 4">
            <a:extLst>
              <a:ext uri="{FF2B5EF4-FFF2-40B4-BE49-F238E27FC236}">
                <a16:creationId xmlns:a16="http://schemas.microsoft.com/office/drawing/2014/main" id="{4F524925-2FBC-4B3E-A997-43C7859B6653}"/>
              </a:ext>
            </a:extLst>
          </p:cNvPr>
          <p:cNvSpPr txBox="1"/>
          <p:nvPr/>
        </p:nvSpPr>
        <p:spPr>
          <a:xfrm>
            <a:off x="7860667" y="2286000"/>
            <a:ext cx="3656419" cy="35814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84048" indent="-384048" defTabSz="914400">
              <a:lnSpc>
                <a:spcPct val="94000"/>
              </a:lnSpc>
              <a:spcAft>
                <a:spcPts val="200"/>
              </a:spcAft>
              <a:buFont typeface="Franklin Gothic Book" panose="020B0503020102020204" pitchFamily="34" charset="0"/>
            </a:pPr>
            <a:r>
              <a:rPr lang="en-US" dirty="0">
                <a:solidFill>
                  <a:schemeClr val="tx2"/>
                </a:solidFill>
              </a:rPr>
              <a:t>https://admission.sram.qc.ca/</a:t>
            </a:r>
          </a:p>
        </p:txBody>
      </p:sp>
    </p:spTree>
    <p:extLst>
      <p:ext uri="{BB962C8B-B14F-4D97-AF65-F5344CB8AC3E}">
        <p14:creationId xmlns:p14="http://schemas.microsoft.com/office/powerpoint/2010/main" val="238327459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8BD73-CDC2-48C1-8A38-6BC9652F6759}"/>
              </a:ext>
            </a:extLst>
          </p:cNvPr>
          <p:cNvSpPr>
            <a:spLocks noGrp="1"/>
          </p:cNvSpPr>
          <p:nvPr>
            <p:ph type="ctrTitle"/>
          </p:nvPr>
        </p:nvSpPr>
        <p:spPr>
          <a:xfrm>
            <a:off x="1915385" y="2379887"/>
            <a:ext cx="8361229" cy="2098226"/>
          </a:xfrm>
        </p:spPr>
        <p:txBody>
          <a:bodyPr/>
          <a:lstStyle/>
          <a:p>
            <a:r>
              <a:rPr lang="en-US"/>
              <a:t>ROLES &amp; responsibilities</a:t>
            </a:r>
          </a:p>
        </p:txBody>
      </p:sp>
    </p:spTree>
    <p:extLst>
      <p:ext uri="{BB962C8B-B14F-4D97-AF65-F5344CB8AC3E}">
        <p14:creationId xmlns:p14="http://schemas.microsoft.com/office/powerpoint/2010/main" val="415547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D01A9-8F20-4C67-B787-8049CC7AA679}"/>
              </a:ext>
            </a:extLst>
          </p:cNvPr>
          <p:cNvSpPr>
            <a:spLocks noGrp="1"/>
          </p:cNvSpPr>
          <p:nvPr>
            <p:ph type="title"/>
          </p:nvPr>
        </p:nvSpPr>
        <p:spPr>
          <a:xfrm>
            <a:off x="640080" y="639704"/>
            <a:ext cx="3299579" cy="5577840"/>
          </a:xfrm>
        </p:spPr>
        <p:txBody>
          <a:bodyPr anchor="ctr">
            <a:normAutofit/>
          </a:bodyPr>
          <a:lstStyle/>
          <a:p>
            <a:pPr algn="ctr"/>
            <a:r>
              <a:rPr lang="en-US" sz="4100"/>
              <a:t>Application Systems </a:t>
            </a:r>
            <a:br>
              <a:rPr lang="en-US" sz="4100"/>
            </a:br>
            <a:br>
              <a:rPr lang="en-US" sz="4100"/>
            </a:br>
            <a:endParaRPr lang="en-US" sz="4100"/>
          </a:p>
        </p:txBody>
      </p:sp>
      <p:graphicFrame>
        <p:nvGraphicFramePr>
          <p:cNvPr id="5" name="Content Placeholder 2">
            <a:extLst>
              <a:ext uri="{FF2B5EF4-FFF2-40B4-BE49-F238E27FC236}">
                <a16:creationId xmlns:a16="http://schemas.microsoft.com/office/drawing/2014/main" id="{4D3A59DE-443D-4189-8D4E-B295AFA20ACA}"/>
              </a:ext>
            </a:extLst>
          </p:cNvPr>
          <p:cNvGraphicFramePr>
            <a:graphicFrameLocks noGrp="1"/>
          </p:cNvGraphicFramePr>
          <p:nvPr>
            <p:ph idx="1"/>
            <p:extLst>
              <p:ext uri="{D42A27DB-BD31-4B8C-83A1-F6EECF244321}">
                <p14:modId xmlns:p14="http://schemas.microsoft.com/office/powerpoint/2010/main" val="263098992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57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D01A9-8F20-4C67-B787-8049CC7AA679}"/>
              </a:ext>
            </a:extLst>
          </p:cNvPr>
          <p:cNvSpPr>
            <a:spLocks noGrp="1"/>
          </p:cNvSpPr>
          <p:nvPr>
            <p:ph type="title"/>
          </p:nvPr>
        </p:nvSpPr>
        <p:spPr>
          <a:xfrm>
            <a:off x="640080" y="639704"/>
            <a:ext cx="3299579" cy="5577840"/>
          </a:xfrm>
        </p:spPr>
        <p:txBody>
          <a:bodyPr anchor="ctr">
            <a:normAutofit/>
          </a:bodyPr>
          <a:lstStyle/>
          <a:p>
            <a:pPr algn="ctr"/>
            <a:r>
              <a:rPr lang="en-US" sz="4100"/>
              <a:t>Applicant </a:t>
            </a:r>
            <a:br>
              <a:rPr lang="en-US" sz="4100"/>
            </a:br>
            <a:br>
              <a:rPr lang="en-US" sz="4100"/>
            </a:br>
            <a:endParaRPr lang="en-US" sz="4100"/>
          </a:p>
        </p:txBody>
      </p:sp>
      <p:graphicFrame>
        <p:nvGraphicFramePr>
          <p:cNvPr id="5" name="Content Placeholder 2">
            <a:extLst>
              <a:ext uri="{FF2B5EF4-FFF2-40B4-BE49-F238E27FC236}">
                <a16:creationId xmlns:a16="http://schemas.microsoft.com/office/drawing/2014/main" id="{4D3A59DE-443D-4189-8D4E-B295AFA20ACA}"/>
              </a:ext>
            </a:extLst>
          </p:cNvPr>
          <p:cNvGraphicFramePr>
            <a:graphicFrameLocks noGrp="1"/>
          </p:cNvGraphicFramePr>
          <p:nvPr>
            <p:ph idx="1"/>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30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9173-DDAF-4B0E-9651-6BECF02B0EC5}"/>
              </a:ext>
            </a:extLst>
          </p:cNvPr>
          <p:cNvSpPr>
            <a:spLocks noGrp="1"/>
          </p:cNvSpPr>
          <p:nvPr>
            <p:ph type="title"/>
          </p:nvPr>
        </p:nvSpPr>
        <p:spPr/>
        <p:txBody>
          <a:bodyPr/>
          <a:lstStyle/>
          <a:p>
            <a:r>
              <a:rPr lang="en-US"/>
              <a:t>HIGH SCHOOL DIPLOMA REQUIREMENTS</a:t>
            </a:r>
          </a:p>
        </p:txBody>
      </p:sp>
      <p:sp>
        <p:nvSpPr>
          <p:cNvPr id="4" name="Text Placeholder 3">
            <a:extLst>
              <a:ext uri="{FF2B5EF4-FFF2-40B4-BE49-F238E27FC236}">
                <a16:creationId xmlns:a16="http://schemas.microsoft.com/office/drawing/2014/main" id="{8A6B7B97-74F5-4ED1-A3D7-9B93A64B5D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007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D01A9-8F20-4C67-B787-8049CC7AA679}"/>
              </a:ext>
            </a:extLst>
          </p:cNvPr>
          <p:cNvSpPr>
            <a:spLocks noGrp="1"/>
          </p:cNvSpPr>
          <p:nvPr>
            <p:ph type="title"/>
          </p:nvPr>
        </p:nvSpPr>
        <p:spPr>
          <a:xfrm>
            <a:off x="640080" y="639704"/>
            <a:ext cx="3299579" cy="5577840"/>
          </a:xfrm>
        </p:spPr>
        <p:txBody>
          <a:bodyPr anchor="ctr">
            <a:normAutofit/>
          </a:bodyPr>
          <a:lstStyle/>
          <a:p>
            <a:pPr algn="ctr"/>
            <a:r>
              <a:rPr lang="en-US" sz="4100"/>
              <a:t>Applicant</a:t>
            </a:r>
            <a:br>
              <a:rPr lang="en-US" sz="4100"/>
            </a:br>
            <a:r>
              <a:rPr lang="en-US" sz="4100"/>
              <a:t> </a:t>
            </a:r>
            <a:br>
              <a:rPr lang="en-US" sz="4100"/>
            </a:br>
            <a:r>
              <a:rPr lang="en-US" sz="2800"/>
              <a:t>[After a verdict is reached]</a:t>
            </a:r>
            <a:br>
              <a:rPr lang="en-US" sz="4100"/>
            </a:br>
            <a:br>
              <a:rPr lang="en-US" sz="4100"/>
            </a:br>
            <a:endParaRPr lang="en-US" sz="4100"/>
          </a:p>
        </p:txBody>
      </p:sp>
      <p:graphicFrame>
        <p:nvGraphicFramePr>
          <p:cNvPr id="5" name="Content Placeholder 2">
            <a:extLst>
              <a:ext uri="{FF2B5EF4-FFF2-40B4-BE49-F238E27FC236}">
                <a16:creationId xmlns:a16="http://schemas.microsoft.com/office/drawing/2014/main" id="{4D3A59DE-443D-4189-8D4E-B295AFA20ACA}"/>
              </a:ext>
            </a:extLst>
          </p:cNvPr>
          <p:cNvGraphicFramePr>
            <a:graphicFrameLocks noGrp="1"/>
          </p:cNvGraphicFramePr>
          <p:nvPr>
            <p:ph idx="1"/>
            <p:extLst>
              <p:ext uri="{D42A27DB-BD31-4B8C-83A1-F6EECF244321}">
                <p14:modId xmlns:p14="http://schemas.microsoft.com/office/powerpoint/2010/main" val="523275918"/>
              </p:ext>
            </p:extLst>
          </p:nvPr>
        </p:nvGraphicFramePr>
        <p:xfrm>
          <a:off x="5124817" y="521464"/>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667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09BE-4382-4F1D-AFC2-0B3BEB8C1FB6}"/>
              </a:ext>
            </a:extLst>
          </p:cNvPr>
          <p:cNvSpPr>
            <a:spLocks noGrp="1"/>
          </p:cNvSpPr>
          <p:nvPr>
            <p:ph type="ctrTitle"/>
          </p:nvPr>
        </p:nvSpPr>
        <p:spPr>
          <a:xfrm>
            <a:off x="1915385" y="2379887"/>
            <a:ext cx="8361229" cy="2098226"/>
          </a:xfrm>
        </p:spPr>
        <p:txBody>
          <a:bodyPr/>
          <a:lstStyle/>
          <a:p>
            <a:r>
              <a:rPr lang="en-US"/>
              <a:t>APPLYING TO FRENCH CEGEPS</a:t>
            </a:r>
          </a:p>
        </p:txBody>
      </p:sp>
    </p:spTree>
    <p:extLst>
      <p:ext uri="{BB962C8B-B14F-4D97-AF65-F5344CB8AC3E}">
        <p14:creationId xmlns:p14="http://schemas.microsoft.com/office/powerpoint/2010/main" val="208551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621B6-A8FC-43F4-8C60-9AC107D6A756}"/>
              </a:ext>
            </a:extLst>
          </p:cNvPr>
          <p:cNvSpPr>
            <a:spLocks noGrp="1"/>
          </p:cNvSpPr>
          <p:nvPr>
            <p:ph type="title"/>
          </p:nvPr>
        </p:nvSpPr>
        <p:spPr>
          <a:xfrm>
            <a:off x="784743" y="685800"/>
            <a:ext cx="5793475" cy="1485900"/>
          </a:xfrm>
        </p:spPr>
        <p:txBody>
          <a:bodyPr>
            <a:normAutofit/>
          </a:bodyPr>
          <a:lstStyle/>
          <a:p>
            <a:r>
              <a:rPr lang="en-US"/>
              <a:t>FRENCH CEGEPS</a:t>
            </a:r>
          </a:p>
        </p:txBody>
      </p:sp>
      <p:sp>
        <p:nvSpPr>
          <p:cNvPr id="3" name="Content Placeholder 2">
            <a:extLst>
              <a:ext uri="{FF2B5EF4-FFF2-40B4-BE49-F238E27FC236}">
                <a16:creationId xmlns:a16="http://schemas.microsoft.com/office/drawing/2014/main" id="{F06D084E-CA8A-4C49-A545-F234330F1A6B}"/>
              </a:ext>
            </a:extLst>
          </p:cNvPr>
          <p:cNvSpPr>
            <a:spLocks noGrp="1"/>
          </p:cNvSpPr>
          <p:nvPr>
            <p:ph idx="1"/>
          </p:nvPr>
        </p:nvSpPr>
        <p:spPr>
          <a:xfrm>
            <a:off x="784743" y="2286000"/>
            <a:ext cx="5793475" cy="3581400"/>
          </a:xfrm>
        </p:spPr>
        <p:txBody>
          <a:bodyPr vert="horz" lIns="91440" tIns="45720" rIns="91440" bIns="45720" rtlCol="0">
            <a:normAutofit/>
          </a:bodyPr>
          <a:lstStyle/>
          <a:p>
            <a:pPr marL="383540" indent="-383540"/>
            <a:r>
              <a:rPr lang="en-US"/>
              <a:t>Most French CEGEPs are on SRAM system</a:t>
            </a:r>
          </a:p>
          <a:p>
            <a:pPr marL="383540" indent="-383540"/>
            <a:r>
              <a:rPr lang="en-US"/>
              <a:t>Often have more space, options easier to get to</a:t>
            </a:r>
          </a:p>
          <a:p>
            <a:pPr marL="383540" indent="-383540"/>
            <a:r>
              <a:rPr lang="en-US"/>
              <a:t>Often require a French placement test when applying from an English school – </a:t>
            </a:r>
            <a:r>
              <a:rPr lang="en-US" b="1"/>
              <a:t>make sure to check before applying </a:t>
            </a:r>
          </a:p>
        </p:txBody>
      </p:sp>
      <p:sp>
        <p:nvSpPr>
          <p:cNvPr id="13" name="Rectangle 12">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6" name="Picture 6" descr="Logo, company name&#10;&#10;Description automatically generated">
            <a:extLst>
              <a:ext uri="{FF2B5EF4-FFF2-40B4-BE49-F238E27FC236}">
                <a16:creationId xmlns:a16="http://schemas.microsoft.com/office/drawing/2014/main" id="{A7064F47-BEA4-4ABB-A0A1-17F0E7A68D07}"/>
              </a:ext>
            </a:extLst>
          </p:cNvPr>
          <p:cNvPicPr>
            <a:picLocks noChangeAspect="1"/>
          </p:cNvPicPr>
          <p:nvPr/>
        </p:nvPicPr>
        <p:blipFill>
          <a:blip r:embed="rId2"/>
          <a:stretch>
            <a:fillRect/>
          </a:stretch>
        </p:blipFill>
        <p:spPr>
          <a:xfrm>
            <a:off x="8244283" y="982909"/>
            <a:ext cx="3149683" cy="1070892"/>
          </a:xfrm>
          <a:prstGeom prst="rect">
            <a:avLst/>
          </a:prstGeom>
          <a:ln>
            <a:noFill/>
          </a:ln>
          <a:effectLst/>
        </p:spPr>
      </p:pic>
      <p:pic>
        <p:nvPicPr>
          <p:cNvPr id="4" name="Picture 4" descr="Logo, company name&#10;&#10;Description automatically generated">
            <a:extLst>
              <a:ext uri="{FF2B5EF4-FFF2-40B4-BE49-F238E27FC236}">
                <a16:creationId xmlns:a16="http://schemas.microsoft.com/office/drawing/2014/main" id="{CC8C3808-FDB7-4A7F-8669-32DFD60AA536}"/>
              </a:ext>
            </a:extLst>
          </p:cNvPr>
          <p:cNvPicPr>
            <a:picLocks noChangeAspect="1"/>
          </p:cNvPicPr>
          <p:nvPr/>
        </p:nvPicPr>
        <p:blipFill>
          <a:blip r:embed="rId3"/>
          <a:stretch>
            <a:fillRect/>
          </a:stretch>
        </p:blipFill>
        <p:spPr>
          <a:xfrm>
            <a:off x="8968000" y="2554112"/>
            <a:ext cx="1749776" cy="1749776"/>
          </a:xfrm>
          <a:prstGeom prst="rect">
            <a:avLst/>
          </a:prstGeom>
          <a:ln>
            <a:noFill/>
          </a:ln>
          <a:effectLst/>
        </p:spPr>
      </p:pic>
      <p:pic>
        <p:nvPicPr>
          <p:cNvPr id="5" name="Picture 5" descr="A picture containing company name&#10;&#10;Description automatically generated">
            <a:extLst>
              <a:ext uri="{FF2B5EF4-FFF2-40B4-BE49-F238E27FC236}">
                <a16:creationId xmlns:a16="http://schemas.microsoft.com/office/drawing/2014/main" id="{BA9E7F8C-0AA2-44C9-88AD-0282707A2770}"/>
              </a:ext>
            </a:extLst>
          </p:cNvPr>
          <p:cNvPicPr>
            <a:picLocks noChangeAspect="1"/>
          </p:cNvPicPr>
          <p:nvPr/>
        </p:nvPicPr>
        <p:blipFill>
          <a:blip r:embed="rId4"/>
          <a:stretch>
            <a:fillRect/>
          </a:stretch>
        </p:blipFill>
        <p:spPr>
          <a:xfrm>
            <a:off x="8291811" y="4513745"/>
            <a:ext cx="3102156" cy="1651797"/>
          </a:xfrm>
          <a:prstGeom prst="rect">
            <a:avLst/>
          </a:prstGeom>
        </p:spPr>
      </p:pic>
    </p:spTree>
    <p:extLst>
      <p:ext uri="{BB962C8B-B14F-4D97-AF65-F5344CB8AC3E}">
        <p14:creationId xmlns:p14="http://schemas.microsoft.com/office/powerpoint/2010/main" val="3000552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668D-ADAD-4C3D-A4E3-866FAAF9DACC}"/>
              </a:ext>
            </a:extLst>
          </p:cNvPr>
          <p:cNvSpPr>
            <a:spLocks noGrp="1"/>
          </p:cNvSpPr>
          <p:nvPr>
            <p:ph type="ctrTitle"/>
          </p:nvPr>
        </p:nvSpPr>
        <p:spPr>
          <a:xfrm>
            <a:off x="1915385" y="2379887"/>
            <a:ext cx="8361229" cy="2098226"/>
          </a:xfrm>
        </p:spPr>
        <p:txBody>
          <a:bodyPr/>
          <a:lstStyle/>
          <a:p>
            <a:r>
              <a:rPr lang="en-US"/>
              <a:t>APPLICATION STRATEGY</a:t>
            </a:r>
          </a:p>
        </p:txBody>
      </p:sp>
    </p:spTree>
    <p:extLst>
      <p:ext uri="{BB962C8B-B14F-4D97-AF65-F5344CB8AC3E}">
        <p14:creationId xmlns:p14="http://schemas.microsoft.com/office/powerpoint/2010/main" val="599724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5E6F-7BCB-41D6-BDBA-749335F3EEFD}"/>
              </a:ext>
            </a:extLst>
          </p:cNvPr>
          <p:cNvSpPr>
            <a:spLocks noGrp="1"/>
          </p:cNvSpPr>
          <p:nvPr>
            <p:ph type="title"/>
          </p:nvPr>
        </p:nvSpPr>
        <p:spPr/>
        <p:txBody>
          <a:bodyPr/>
          <a:lstStyle/>
          <a:p>
            <a:r>
              <a:rPr lang="en-US" b="1" cap="all">
                <a:ea typeface="+mj-lt"/>
                <a:cs typeface="+mj-lt"/>
              </a:rPr>
              <a:t>Application Strategy </a:t>
            </a:r>
            <a:endParaRPr lang="en-US"/>
          </a:p>
        </p:txBody>
      </p:sp>
      <p:sp>
        <p:nvSpPr>
          <p:cNvPr id="3" name="Content Placeholder 2">
            <a:extLst>
              <a:ext uri="{FF2B5EF4-FFF2-40B4-BE49-F238E27FC236}">
                <a16:creationId xmlns:a16="http://schemas.microsoft.com/office/drawing/2014/main" id="{B890A429-D210-47AA-B13E-1866E42BE5F9}"/>
              </a:ext>
            </a:extLst>
          </p:cNvPr>
          <p:cNvSpPr>
            <a:spLocks noGrp="1"/>
          </p:cNvSpPr>
          <p:nvPr>
            <p:ph idx="1"/>
          </p:nvPr>
        </p:nvSpPr>
        <p:spPr/>
        <p:txBody>
          <a:bodyPr vert="horz" lIns="91440" tIns="45720" rIns="91440" bIns="45720" rtlCol="0" anchor="t">
            <a:normAutofit/>
          </a:bodyPr>
          <a:lstStyle/>
          <a:p>
            <a:pPr marL="0" indent="0">
              <a:buNone/>
            </a:pPr>
            <a:endParaRPr lang="en-US"/>
          </a:p>
          <a:p>
            <a:pPr marL="383540" indent="-383540"/>
            <a:r>
              <a:rPr lang="en-US">
                <a:ea typeface="+mn-lt"/>
                <a:cs typeface="+mn-lt"/>
              </a:rPr>
              <a:t>Apply to multiple colleges (a </a:t>
            </a:r>
            <a:r>
              <a:rPr lang="en-US" i="1">
                <a:ea typeface="+mn-lt"/>
                <a:cs typeface="+mn-lt"/>
              </a:rPr>
              <a:t>minimum</a:t>
            </a:r>
            <a:r>
              <a:rPr lang="en-US">
                <a:ea typeface="+mn-lt"/>
                <a:cs typeface="+mn-lt"/>
              </a:rPr>
              <a:t> of 2 is recommended).</a:t>
            </a:r>
            <a:endParaRPr lang="en-US"/>
          </a:p>
          <a:p>
            <a:pPr marL="383540" indent="-383540"/>
            <a:r>
              <a:rPr lang="en-US">
                <a:ea typeface="+mn-lt"/>
                <a:cs typeface="+mn-lt"/>
              </a:rPr>
              <a:t>Only apply to programs that you are currently </a:t>
            </a:r>
            <a:r>
              <a:rPr lang="en-US" b="1">
                <a:ea typeface="+mn-lt"/>
                <a:cs typeface="+mn-lt"/>
              </a:rPr>
              <a:t>qualified</a:t>
            </a:r>
            <a:r>
              <a:rPr lang="en-US">
                <a:ea typeface="+mn-lt"/>
                <a:cs typeface="+mn-lt"/>
              </a:rPr>
              <a:t> for (students should meet with their guidance counsellor for more information).</a:t>
            </a:r>
          </a:p>
          <a:p>
            <a:pPr marL="383540" indent="-383540"/>
            <a:r>
              <a:rPr lang="en-US">
                <a:ea typeface="+mn-lt"/>
                <a:cs typeface="+mn-lt"/>
              </a:rPr>
              <a:t>Some of the college institutions (SRAM colleges, Dawson, etc.) will allow you to make a </a:t>
            </a:r>
            <a:r>
              <a:rPr lang="en-US" b="1">
                <a:ea typeface="+mn-lt"/>
                <a:cs typeface="+mn-lt"/>
              </a:rPr>
              <a:t>second choice </a:t>
            </a:r>
            <a:r>
              <a:rPr lang="en-US">
                <a:ea typeface="+mn-lt"/>
                <a:cs typeface="+mn-lt"/>
              </a:rPr>
              <a:t>if you are refused from your first choice of program. </a:t>
            </a:r>
          </a:p>
          <a:p>
            <a:pPr marL="913892" lvl="1" indent="-383540"/>
            <a:r>
              <a:rPr lang="en-US" i="0">
                <a:ea typeface="+mn-lt"/>
                <a:cs typeface="+mn-lt"/>
              </a:rPr>
              <a:t>It is important to look at which programs still have </a:t>
            </a:r>
            <a:r>
              <a:rPr lang="en-US" b="1" i="0">
                <a:ea typeface="+mn-lt"/>
                <a:cs typeface="+mn-lt"/>
              </a:rPr>
              <a:t>spaces available</a:t>
            </a:r>
            <a:r>
              <a:rPr lang="en-US" i="0">
                <a:ea typeface="+mn-lt"/>
                <a:cs typeface="+mn-lt"/>
              </a:rPr>
              <a:t>, and the </a:t>
            </a:r>
            <a:r>
              <a:rPr lang="en-US" b="1" i="0">
                <a:ea typeface="+mn-lt"/>
                <a:cs typeface="+mn-lt"/>
              </a:rPr>
              <a:t>deadline</a:t>
            </a:r>
            <a:r>
              <a:rPr lang="en-US" i="0">
                <a:ea typeface="+mn-lt"/>
                <a:cs typeface="+mn-lt"/>
              </a:rPr>
              <a:t> to submit your choice </a:t>
            </a:r>
            <a:endParaRPr lang="en-US" i="0"/>
          </a:p>
          <a:p>
            <a:pPr lvl="1" indent="-383540"/>
            <a:endParaRPr lang="en-US"/>
          </a:p>
          <a:p>
            <a:pPr marL="383540" indent="-383540"/>
            <a:endParaRPr lang="en-US"/>
          </a:p>
        </p:txBody>
      </p:sp>
    </p:spTree>
    <p:extLst>
      <p:ext uri="{BB962C8B-B14F-4D97-AF65-F5344CB8AC3E}">
        <p14:creationId xmlns:p14="http://schemas.microsoft.com/office/powerpoint/2010/main" val="2434244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6361-4462-45D6-80CC-F8B4215D68B8}"/>
              </a:ext>
            </a:extLst>
          </p:cNvPr>
          <p:cNvSpPr>
            <a:spLocks noGrp="1"/>
          </p:cNvSpPr>
          <p:nvPr>
            <p:ph type="title"/>
          </p:nvPr>
        </p:nvSpPr>
        <p:spPr/>
        <p:txBody>
          <a:bodyPr/>
          <a:lstStyle/>
          <a:p>
            <a:r>
              <a:rPr lang="en-US" b="1"/>
              <a:t>AFTER MAKING YOUR APPLICATION</a:t>
            </a:r>
          </a:p>
        </p:txBody>
      </p:sp>
      <p:sp>
        <p:nvSpPr>
          <p:cNvPr id="3" name="Content Placeholder 2">
            <a:extLst>
              <a:ext uri="{FF2B5EF4-FFF2-40B4-BE49-F238E27FC236}">
                <a16:creationId xmlns:a16="http://schemas.microsoft.com/office/drawing/2014/main" id="{37085FA5-57AF-4C88-9CE8-C5955569D583}"/>
              </a:ext>
            </a:extLst>
          </p:cNvPr>
          <p:cNvSpPr>
            <a:spLocks noGrp="1"/>
          </p:cNvSpPr>
          <p:nvPr>
            <p:ph idx="1"/>
          </p:nvPr>
        </p:nvSpPr>
        <p:spPr/>
        <p:txBody>
          <a:bodyPr vert="horz" lIns="91440" tIns="45720" rIns="91440" bIns="45720" rtlCol="0" anchor="t">
            <a:normAutofit/>
          </a:bodyPr>
          <a:lstStyle/>
          <a:p>
            <a:pPr marL="383540" indent="-383540"/>
            <a:r>
              <a:rPr lang="en-US">
                <a:ea typeface="+mn-lt"/>
                <a:cs typeface="+mn-lt"/>
              </a:rPr>
              <a:t>Print your transmission receipt/proof of application</a:t>
            </a:r>
            <a:endParaRPr lang="en-US"/>
          </a:p>
          <a:p>
            <a:pPr marL="383540" indent="-383540"/>
            <a:r>
              <a:rPr lang="en-US">
                <a:ea typeface="+mn-lt"/>
                <a:cs typeface="+mn-lt"/>
              </a:rPr>
              <a:t>Take note of your applicant number</a:t>
            </a:r>
            <a:endParaRPr lang="en-US"/>
          </a:p>
          <a:p>
            <a:pPr marL="383540" indent="-383540"/>
            <a:r>
              <a:rPr lang="en-US">
                <a:ea typeface="+mn-lt"/>
                <a:cs typeface="+mn-lt"/>
              </a:rPr>
              <a:t>Login to the application system to verify the status of your application</a:t>
            </a:r>
            <a:endParaRPr lang="en-US"/>
          </a:p>
          <a:p>
            <a:pPr marL="383540" indent="-383540"/>
            <a:r>
              <a:rPr lang="en-US">
                <a:ea typeface="+mn-lt"/>
                <a:cs typeface="+mn-lt"/>
              </a:rPr>
              <a:t>Check that it is marked “complete,” because if it is not, your application will not be considered</a:t>
            </a:r>
            <a:endParaRPr lang="en-US"/>
          </a:p>
          <a:p>
            <a:pPr marL="383540" indent="-383540"/>
            <a:endParaRPr lang="en-US"/>
          </a:p>
        </p:txBody>
      </p:sp>
    </p:spTree>
    <p:extLst>
      <p:ext uri="{BB962C8B-B14F-4D97-AF65-F5344CB8AC3E}">
        <p14:creationId xmlns:p14="http://schemas.microsoft.com/office/powerpoint/2010/main" val="3902398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293C-81F4-4B6A-B74E-B97CED2E66A1}"/>
              </a:ext>
            </a:extLst>
          </p:cNvPr>
          <p:cNvSpPr>
            <a:spLocks noGrp="1"/>
          </p:cNvSpPr>
          <p:nvPr>
            <p:ph type="ctrTitle"/>
          </p:nvPr>
        </p:nvSpPr>
        <p:spPr>
          <a:xfrm>
            <a:off x="1915128" y="2379661"/>
            <a:ext cx="8361229" cy="2098226"/>
          </a:xfrm>
        </p:spPr>
        <p:txBody>
          <a:bodyPr/>
          <a:lstStyle/>
          <a:p>
            <a:r>
              <a:rPr lang="en-US"/>
              <a:t>Admission decisions</a:t>
            </a:r>
          </a:p>
        </p:txBody>
      </p:sp>
    </p:spTree>
    <p:extLst>
      <p:ext uri="{BB962C8B-B14F-4D97-AF65-F5344CB8AC3E}">
        <p14:creationId xmlns:p14="http://schemas.microsoft.com/office/powerpoint/2010/main" val="1812214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7DF45-6CEB-4E8D-AA41-3FC9C19566AB}"/>
              </a:ext>
            </a:extLst>
          </p:cNvPr>
          <p:cNvSpPr>
            <a:spLocks noGrp="1"/>
          </p:cNvSpPr>
          <p:nvPr>
            <p:ph type="title"/>
          </p:nvPr>
        </p:nvSpPr>
        <p:spPr>
          <a:xfrm>
            <a:off x="5100824" y="685800"/>
            <a:ext cx="6176776" cy="1485900"/>
          </a:xfrm>
        </p:spPr>
        <p:txBody>
          <a:bodyPr>
            <a:normAutofit/>
          </a:bodyPr>
          <a:lstStyle/>
          <a:p>
            <a:r>
              <a:rPr lang="en-US"/>
              <a:t>IF YOU ARE... ADMITTED</a:t>
            </a:r>
          </a:p>
        </p:txBody>
      </p:sp>
      <p:pic>
        <p:nvPicPr>
          <p:cNvPr id="4" name="Picture 3" descr="Etiquette in Your College Acceptance | College Raptor">
            <a:extLst>
              <a:ext uri="{FF2B5EF4-FFF2-40B4-BE49-F238E27FC236}">
                <a16:creationId xmlns:a16="http://schemas.microsoft.com/office/drawing/2014/main" id="{C105AC17-7AF5-BDA8-90D1-05745A59995D}"/>
              </a:ext>
            </a:extLst>
          </p:cNvPr>
          <p:cNvPicPr>
            <a:picLocks noChangeAspect="1"/>
          </p:cNvPicPr>
          <p:nvPr/>
        </p:nvPicPr>
        <p:blipFill>
          <a:blip r:embed="rId2"/>
          <a:srcRect l="13638" r="56389" b="1"/>
          <a:stretch/>
        </p:blipFill>
        <p:spPr>
          <a:xfrm>
            <a:off x="-1" y="10"/>
            <a:ext cx="4373546" cy="6857990"/>
          </a:xfrm>
          <a:prstGeom prst="rect">
            <a:avLst/>
          </a:prstGeom>
        </p:spPr>
      </p:pic>
      <p:sp>
        <p:nvSpPr>
          <p:cNvPr id="11" name="Rectangle 1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8E739024-B15B-41FB-B2C8-88E038317B01}"/>
              </a:ext>
            </a:extLst>
          </p:cNvPr>
          <p:cNvSpPr>
            <a:spLocks noGrp="1"/>
          </p:cNvSpPr>
          <p:nvPr>
            <p:ph idx="1"/>
          </p:nvPr>
        </p:nvSpPr>
        <p:spPr>
          <a:xfrm>
            <a:off x="5100824" y="2286000"/>
            <a:ext cx="6176776" cy="3581400"/>
          </a:xfrm>
        </p:spPr>
        <p:txBody>
          <a:bodyPr vert="horz" lIns="91440" tIns="45720" rIns="91440" bIns="45720" rtlCol="0">
            <a:normAutofit/>
          </a:bodyPr>
          <a:lstStyle/>
          <a:p>
            <a:pPr marL="383540" indent="-383540"/>
            <a:r>
              <a:rPr lang="en-US" sz="1300" b="1">
                <a:ea typeface="+mn-lt"/>
                <a:cs typeface="+mn-lt"/>
              </a:rPr>
              <a:t>Conditional Acceptance </a:t>
            </a:r>
            <a:endParaRPr lang="en-US" sz="1300" b="1"/>
          </a:p>
          <a:p>
            <a:pPr marL="530860" lvl="1" indent="0">
              <a:buNone/>
            </a:pPr>
            <a:r>
              <a:rPr lang="en-US" sz="1300">
                <a:ea typeface="+mn-lt"/>
                <a:cs typeface="+mn-lt"/>
              </a:rPr>
              <a:t>You are accepted on the condition that: </a:t>
            </a:r>
            <a:endParaRPr lang="en-US" sz="1300" i="0">
              <a:ea typeface="+mn-lt"/>
              <a:cs typeface="+mn-lt"/>
            </a:endParaRPr>
          </a:p>
          <a:p>
            <a:pPr lvl="1" indent="-383540"/>
            <a:r>
              <a:rPr lang="en-US" sz="1300" i="0">
                <a:ea typeface="+mn-lt"/>
                <a:cs typeface="+mn-lt"/>
              </a:rPr>
              <a:t>you obtain your </a:t>
            </a:r>
            <a:r>
              <a:rPr lang="en-US" sz="1300" i="1">
                <a:ea typeface="+mn-lt"/>
                <a:cs typeface="+mn-lt"/>
              </a:rPr>
              <a:t>Diplôme </a:t>
            </a:r>
            <a:r>
              <a:rPr lang="en-US" sz="1300" i="1" err="1">
                <a:ea typeface="+mn-lt"/>
                <a:cs typeface="+mn-lt"/>
              </a:rPr>
              <a:t>d’études</a:t>
            </a:r>
            <a:r>
              <a:rPr lang="en-US" sz="1300" i="1">
                <a:ea typeface="+mn-lt"/>
                <a:cs typeface="+mn-lt"/>
              </a:rPr>
              <a:t> </a:t>
            </a:r>
            <a:r>
              <a:rPr lang="en-US" sz="1300" i="1" err="1">
                <a:ea typeface="+mn-lt"/>
                <a:cs typeface="+mn-lt"/>
              </a:rPr>
              <a:t>secondaires</a:t>
            </a:r>
            <a:r>
              <a:rPr lang="en-US" sz="1300" i="1">
                <a:ea typeface="+mn-lt"/>
                <a:cs typeface="+mn-lt"/>
              </a:rPr>
              <a:t> </a:t>
            </a:r>
            <a:r>
              <a:rPr lang="en-US" sz="1300" i="0">
                <a:ea typeface="+mn-lt"/>
                <a:cs typeface="+mn-lt"/>
              </a:rPr>
              <a:t>(D.E.S.) </a:t>
            </a:r>
          </a:p>
          <a:p>
            <a:pPr lvl="1" indent="-383540"/>
            <a:r>
              <a:rPr lang="en-US" sz="1300" i="0">
                <a:ea typeface="+mn-lt"/>
                <a:cs typeface="+mn-lt"/>
              </a:rPr>
              <a:t>You obtain the pre-requisite(s) required for your program</a:t>
            </a:r>
            <a:endParaRPr lang="en-US" sz="1300" i="0"/>
          </a:p>
          <a:p>
            <a:pPr lvl="1" indent="-383540"/>
            <a:r>
              <a:rPr lang="en-US" sz="1300" i="0">
                <a:ea typeface="+mn-lt"/>
                <a:cs typeface="+mn-lt"/>
              </a:rPr>
              <a:t>You maintain the marks you earned in Terms 1 and 2 </a:t>
            </a:r>
          </a:p>
          <a:p>
            <a:pPr marL="383540" indent="-383540"/>
            <a:r>
              <a:rPr lang="en-US" sz="1300">
                <a:ea typeface="+mn-lt"/>
                <a:cs typeface="+mn-lt"/>
              </a:rPr>
              <a:t>Confirm your </a:t>
            </a:r>
            <a:r>
              <a:rPr lang="en-US" sz="1300" i="1">
                <a:ea typeface="+mn-lt"/>
                <a:cs typeface="+mn-lt"/>
              </a:rPr>
              <a:t>attendance</a:t>
            </a:r>
            <a:r>
              <a:rPr lang="en-US" sz="1300">
                <a:ea typeface="+mn-lt"/>
                <a:cs typeface="+mn-lt"/>
              </a:rPr>
              <a:t>, even if you are waiting for an answer from another college</a:t>
            </a:r>
            <a:endParaRPr lang="en-US" sz="1300"/>
          </a:p>
          <a:p>
            <a:pPr marL="383540" indent="-383540"/>
            <a:r>
              <a:rPr lang="en-US" sz="1300">
                <a:ea typeface="+mn-lt"/>
                <a:cs typeface="+mn-lt"/>
              </a:rPr>
              <a:t>Take note of the confirmation deadline, </a:t>
            </a:r>
            <a:r>
              <a:rPr lang="en-US" sz="1300" i="1">
                <a:ea typeface="+mn-lt"/>
                <a:cs typeface="+mn-lt"/>
              </a:rPr>
              <a:t>make a decision</a:t>
            </a:r>
            <a:r>
              <a:rPr lang="en-US" sz="1300">
                <a:ea typeface="+mn-lt"/>
                <a:cs typeface="+mn-lt"/>
              </a:rPr>
              <a:t>, and </a:t>
            </a:r>
            <a:r>
              <a:rPr lang="en-US" sz="1300" u="sng">
                <a:ea typeface="+mn-lt"/>
                <a:cs typeface="+mn-lt"/>
              </a:rPr>
              <a:t>notify the colleges</a:t>
            </a:r>
            <a:r>
              <a:rPr lang="en-US" sz="1300">
                <a:ea typeface="+mn-lt"/>
                <a:cs typeface="+mn-lt"/>
              </a:rPr>
              <a:t> A.S.A.P.</a:t>
            </a:r>
            <a:endParaRPr lang="en-US" sz="1300"/>
          </a:p>
          <a:p>
            <a:pPr marL="383540" indent="-383540"/>
            <a:r>
              <a:rPr lang="en-US" sz="1300">
                <a:ea typeface="+mn-lt"/>
                <a:cs typeface="+mn-lt"/>
              </a:rPr>
              <a:t>If you are still confirmed at 2 or more colleges past the deadline, your application will be </a:t>
            </a:r>
            <a:r>
              <a:rPr lang="en-US" sz="1300" b="1">
                <a:ea typeface="+mn-lt"/>
                <a:cs typeface="+mn-lt"/>
              </a:rPr>
              <a:t>revoked</a:t>
            </a:r>
            <a:endParaRPr lang="en-US" sz="1300"/>
          </a:p>
          <a:p>
            <a:pPr marL="383540" indent="-383540"/>
            <a:r>
              <a:rPr lang="en-US" sz="1300">
                <a:ea typeface="+mn-lt"/>
                <a:cs typeface="+mn-lt"/>
              </a:rPr>
              <a:t>If needed, financial aid is available. Speak to your Guidance Counsellor or the College’s Financial Aid Officer</a:t>
            </a:r>
            <a:endParaRPr lang="en-US" sz="1300"/>
          </a:p>
          <a:p>
            <a:pPr marL="383540" indent="-383540"/>
            <a:endParaRPr lang="en-US" sz="1300" i="0"/>
          </a:p>
        </p:txBody>
      </p:sp>
    </p:spTree>
    <p:extLst>
      <p:ext uri="{BB962C8B-B14F-4D97-AF65-F5344CB8AC3E}">
        <p14:creationId xmlns:p14="http://schemas.microsoft.com/office/powerpoint/2010/main" val="4101941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DC35-0E9F-DABF-9D1E-64777A3069F8}"/>
              </a:ext>
            </a:extLst>
          </p:cNvPr>
          <p:cNvSpPr>
            <a:spLocks noGrp="1"/>
          </p:cNvSpPr>
          <p:nvPr>
            <p:ph type="title"/>
          </p:nvPr>
        </p:nvSpPr>
        <p:spPr/>
        <p:txBody>
          <a:bodyPr/>
          <a:lstStyle/>
          <a:p>
            <a:r>
              <a:rPr lang="en-US"/>
              <a:t>If you are admitted:</a:t>
            </a:r>
          </a:p>
        </p:txBody>
      </p:sp>
      <p:sp>
        <p:nvSpPr>
          <p:cNvPr id="3" name="Content Placeholder 2">
            <a:extLst>
              <a:ext uri="{FF2B5EF4-FFF2-40B4-BE49-F238E27FC236}">
                <a16:creationId xmlns:a16="http://schemas.microsoft.com/office/drawing/2014/main" id="{BD35123B-38F8-9AE4-7640-C629D9BCD730}"/>
              </a:ext>
            </a:extLst>
          </p:cNvPr>
          <p:cNvSpPr>
            <a:spLocks noGrp="1"/>
          </p:cNvSpPr>
          <p:nvPr>
            <p:ph idx="1"/>
          </p:nvPr>
        </p:nvSpPr>
        <p:spPr>
          <a:xfrm>
            <a:off x="1371600" y="1709058"/>
            <a:ext cx="9601200" cy="4158342"/>
          </a:xfrm>
        </p:spPr>
        <p:txBody>
          <a:bodyPr vert="horz" lIns="91440" tIns="45720" rIns="91440" bIns="45720" rtlCol="0" anchor="t">
            <a:normAutofit/>
          </a:bodyPr>
          <a:lstStyle/>
          <a:p>
            <a:pPr marL="383540" indent="-383540"/>
            <a:r>
              <a:rPr lang="en-US"/>
              <a:t>Please</a:t>
            </a:r>
          </a:p>
          <a:p>
            <a:pPr marL="383540" indent="-383540"/>
            <a:r>
              <a:rPr lang="en-US"/>
              <a:t>Please</a:t>
            </a:r>
          </a:p>
          <a:p>
            <a:pPr marL="383540" indent="-383540"/>
            <a:r>
              <a:rPr lang="en-US"/>
              <a:t>Please</a:t>
            </a:r>
          </a:p>
          <a:p>
            <a:pPr marL="383540" indent="-383540"/>
            <a:endParaRPr lang="en-US" sz="4000">
              <a:solidFill>
                <a:srgbClr val="FF0000"/>
              </a:solidFill>
            </a:endParaRPr>
          </a:p>
          <a:p>
            <a:pPr marL="383540" indent="-383540"/>
            <a:endParaRPr lang="en-US">
              <a:ea typeface="+mn-lt"/>
              <a:cs typeface="+mn-lt"/>
            </a:endParaRPr>
          </a:p>
          <a:p>
            <a:pPr marL="383540" indent="-383540"/>
            <a:endParaRPr lang="en-US"/>
          </a:p>
        </p:txBody>
      </p:sp>
      <p:pic>
        <p:nvPicPr>
          <p:cNvPr id="5" name="Picture 4" descr="A yellow and grey letters on a black background&#10;&#10;Description automatically generated">
            <a:extLst>
              <a:ext uri="{FF2B5EF4-FFF2-40B4-BE49-F238E27FC236}">
                <a16:creationId xmlns:a16="http://schemas.microsoft.com/office/drawing/2014/main" id="{496F5903-B130-7A74-B692-25940A52B817}"/>
              </a:ext>
            </a:extLst>
          </p:cNvPr>
          <p:cNvPicPr>
            <a:picLocks noChangeAspect="1"/>
          </p:cNvPicPr>
          <p:nvPr/>
        </p:nvPicPr>
        <p:blipFill>
          <a:blip r:embed="rId2"/>
          <a:stretch>
            <a:fillRect/>
          </a:stretch>
        </p:blipFill>
        <p:spPr>
          <a:xfrm>
            <a:off x="1030060" y="3530413"/>
            <a:ext cx="10191910" cy="995603"/>
          </a:xfrm>
          <a:prstGeom prst="rect">
            <a:avLst/>
          </a:prstGeom>
        </p:spPr>
      </p:pic>
      <p:pic>
        <p:nvPicPr>
          <p:cNvPr id="7" name="Picture 6" descr="A black background with multicolored text&#10;&#10;Description automatically generated">
            <a:extLst>
              <a:ext uri="{FF2B5EF4-FFF2-40B4-BE49-F238E27FC236}">
                <a16:creationId xmlns:a16="http://schemas.microsoft.com/office/drawing/2014/main" id="{608A1E07-F652-3A50-CD0F-405EDE094213}"/>
              </a:ext>
            </a:extLst>
          </p:cNvPr>
          <p:cNvPicPr>
            <a:picLocks noChangeAspect="1"/>
          </p:cNvPicPr>
          <p:nvPr/>
        </p:nvPicPr>
        <p:blipFill>
          <a:blip r:embed="rId3"/>
          <a:stretch>
            <a:fillRect/>
          </a:stretch>
        </p:blipFill>
        <p:spPr>
          <a:xfrm>
            <a:off x="655402" y="4526017"/>
            <a:ext cx="9704750" cy="3778195"/>
          </a:xfrm>
          <a:prstGeom prst="rect">
            <a:avLst/>
          </a:prstGeom>
        </p:spPr>
      </p:pic>
    </p:spTree>
    <p:extLst>
      <p:ext uri="{BB962C8B-B14F-4D97-AF65-F5344CB8AC3E}">
        <p14:creationId xmlns:p14="http://schemas.microsoft.com/office/powerpoint/2010/main" val="3232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around each other&#10;&#10;Description automatically generated">
            <a:extLst>
              <a:ext uri="{FF2B5EF4-FFF2-40B4-BE49-F238E27FC236}">
                <a16:creationId xmlns:a16="http://schemas.microsoft.com/office/drawing/2014/main" id="{6E418DE8-2DCA-1263-72D7-A5BEFE45E9D8}"/>
              </a:ext>
            </a:extLst>
          </p:cNvPr>
          <p:cNvPicPr>
            <a:picLocks noChangeAspect="1"/>
          </p:cNvPicPr>
          <p:nvPr/>
        </p:nvPicPr>
        <p:blipFill>
          <a:blip r:embed="rId2">
            <a:alphaModFix amt="35000"/>
          </a:blip>
          <a:srcRect t="15448" b="282"/>
          <a:stretch/>
        </p:blipFill>
        <p:spPr>
          <a:xfrm>
            <a:off x="-1" y="10"/>
            <a:ext cx="12192001" cy="6857990"/>
          </a:xfrm>
          <a:prstGeom prst="rect">
            <a:avLst/>
          </a:prstGeom>
        </p:spPr>
      </p:pic>
      <p:sp>
        <p:nvSpPr>
          <p:cNvPr id="2" name="Title 1">
            <a:extLst>
              <a:ext uri="{FF2B5EF4-FFF2-40B4-BE49-F238E27FC236}">
                <a16:creationId xmlns:a16="http://schemas.microsoft.com/office/drawing/2014/main" id="{1B77DF45-6CEB-4E8D-AA41-3FC9C19566AB}"/>
              </a:ext>
            </a:extLst>
          </p:cNvPr>
          <p:cNvSpPr>
            <a:spLocks noGrp="1"/>
          </p:cNvSpPr>
          <p:nvPr>
            <p:ph type="title"/>
          </p:nvPr>
        </p:nvSpPr>
        <p:spPr>
          <a:xfrm>
            <a:off x="1371600" y="685800"/>
            <a:ext cx="9601200" cy="1485900"/>
          </a:xfrm>
        </p:spPr>
        <p:txBody>
          <a:bodyPr>
            <a:normAutofit/>
          </a:bodyPr>
          <a:lstStyle/>
          <a:p>
            <a:r>
              <a:rPr lang="en-US"/>
              <a:t>IF YOU ARE ADMITTED</a:t>
            </a:r>
          </a:p>
        </p:txBody>
      </p:sp>
      <p:sp>
        <p:nvSpPr>
          <p:cNvPr id="3" name="Content Placeholder 2">
            <a:extLst>
              <a:ext uri="{FF2B5EF4-FFF2-40B4-BE49-F238E27FC236}">
                <a16:creationId xmlns:a16="http://schemas.microsoft.com/office/drawing/2014/main" id="{8E739024-B15B-41FB-B2C8-88E038317B01}"/>
              </a:ext>
            </a:extLst>
          </p:cNvPr>
          <p:cNvSpPr>
            <a:spLocks noGrp="1"/>
          </p:cNvSpPr>
          <p:nvPr>
            <p:ph idx="1"/>
          </p:nvPr>
        </p:nvSpPr>
        <p:spPr>
          <a:xfrm>
            <a:off x="1371600" y="2286000"/>
            <a:ext cx="9601200" cy="3581400"/>
          </a:xfrm>
        </p:spPr>
        <p:txBody>
          <a:bodyPr vert="horz" lIns="91440" tIns="45720" rIns="91440" bIns="45720" rtlCol="0">
            <a:normAutofit/>
          </a:bodyPr>
          <a:lstStyle/>
          <a:p>
            <a:pPr marL="0" indent="0">
              <a:buNone/>
            </a:pPr>
            <a:r>
              <a:rPr lang="en-US"/>
              <a:t>Reserve your place by paying the 1</a:t>
            </a:r>
            <a:r>
              <a:rPr lang="en-US" baseline="30000"/>
              <a:t>st</a:t>
            </a:r>
            <a:r>
              <a:rPr lang="en-US"/>
              <a:t> semester fee</a:t>
            </a:r>
            <a:endParaRPr lang="en-US" i="0"/>
          </a:p>
          <a:p>
            <a:pPr marL="383540" indent="-383540"/>
            <a:r>
              <a:rPr lang="en-US">
                <a:ea typeface="+mn-lt"/>
                <a:cs typeface="+mn-lt"/>
              </a:rPr>
              <a:t>You may be asked to write an English or French Language placement test</a:t>
            </a:r>
          </a:p>
          <a:p>
            <a:pPr marL="383540" indent="-383540"/>
            <a:r>
              <a:rPr lang="en-US">
                <a:ea typeface="+mn-lt"/>
                <a:cs typeface="+mn-lt"/>
              </a:rPr>
              <a:t>Get Informed! Read all new student information posted on your college website</a:t>
            </a:r>
            <a:endParaRPr lang="en-US"/>
          </a:p>
          <a:p>
            <a:pPr lvl="1" indent="-383540"/>
            <a:r>
              <a:rPr lang="en-US" i="0">
                <a:ea typeface="+mn-lt"/>
                <a:cs typeface="+mn-lt"/>
              </a:rPr>
              <a:t>Look for documents under “Future Students”</a:t>
            </a:r>
            <a:endParaRPr lang="en-US" i="0"/>
          </a:p>
          <a:p>
            <a:pPr marL="383540" indent="-383540"/>
            <a:r>
              <a:rPr lang="en-US">
                <a:ea typeface="+mn-lt"/>
                <a:cs typeface="+mn-lt"/>
              </a:rPr>
              <a:t>Attend your Orientation Session (May)</a:t>
            </a:r>
          </a:p>
          <a:p>
            <a:pPr lvl="1" indent="-383540"/>
            <a:r>
              <a:rPr lang="en-US">
                <a:ea typeface="+mn-lt"/>
                <a:cs typeface="+mn-lt"/>
              </a:rPr>
              <a:t>Get information on your chosen program, registration for courses, and get a tour of the campus </a:t>
            </a:r>
            <a:endParaRPr lang="en-US" i="0"/>
          </a:p>
          <a:p>
            <a:pPr marL="383540" indent="-383540"/>
            <a:endParaRPr lang="en-US"/>
          </a:p>
          <a:p>
            <a:pPr marL="383540" indent="-383540"/>
            <a:endParaRPr lang="en-US" i="0"/>
          </a:p>
        </p:txBody>
      </p:sp>
    </p:spTree>
    <p:extLst>
      <p:ext uri="{BB962C8B-B14F-4D97-AF65-F5344CB8AC3E}">
        <p14:creationId xmlns:p14="http://schemas.microsoft.com/office/powerpoint/2010/main" val="29100077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8366-0CA9-41F0-BA10-096728DED51C}"/>
              </a:ext>
            </a:extLst>
          </p:cNvPr>
          <p:cNvSpPr>
            <a:spLocks noGrp="1"/>
          </p:cNvSpPr>
          <p:nvPr>
            <p:ph type="title"/>
          </p:nvPr>
        </p:nvSpPr>
        <p:spPr/>
        <p:txBody>
          <a:bodyPr/>
          <a:lstStyle/>
          <a:p>
            <a:r>
              <a:rPr lang="en-US"/>
              <a:t>TO OBTAIN YOUR DIPLOMA, YOU NEED:</a:t>
            </a:r>
          </a:p>
        </p:txBody>
      </p:sp>
      <p:sp>
        <p:nvSpPr>
          <p:cNvPr id="3" name="Content Placeholder 2">
            <a:extLst>
              <a:ext uri="{FF2B5EF4-FFF2-40B4-BE49-F238E27FC236}">
                <a16:creationId xmlns:a16="http://schemas.microsoft.com/office/drawing/2014/main" id="{C0A08245-11CE-4F6A-AA58-479CAC6CF032}"/>
              </a:ext>
            </a:extLst>
          </p:cNvPr>
          <p:cNvSpPr>
            <a:spLocks noGrp="1"/>
          </p:cNvSpPr>
          <p:nvPr>
            <p:ph sz="half" idx="1"/>
          </p:nvPr>
        </p:nvSpPr>
        <p:spPr>
          <a:xfrm>
            <a:off x="1367798" y="2864708"/>
            <a:ext cx="4447786" cy="1596082"/>
          </a:xfrm>
        </p:spPr>
        <p:txBody>
          <a:bodyPr>
            <a:normAutofit lnSpcReduction="10000"/>
          </a:bodyPr>
          <a:lstStyle/>
          <a:p>
            <a:r>
              <a:rPr lang="en-US"/>
              <a:t>MATH</a:t>
            </a:r>
          </a:p>
          <a:p>
            <a:r>
              <a:rPr lang="en-US"/>
              <a:t>SCIENCE</a:t>
            </a:r>
          </a:p>
          <a:p>
            <a:r>
              <a:rPr lang="en-US"/>
              <a:t>HISTORY</a:t>
            </a:r>
          </a:p>
          <a:p>
            <a:r>
              <a:rPr lang="en-US"/>
              <a:t>ART</a:t>
            </a:r>
          </a:p>
        </p:txBody>
      </p:sp>
      <p:sp>
        <p:nvSpPr>
          <p:cNvPr id="4" name="Content Placeholder 3">
            <a:extLst>
              <a:ext uri="{FF2B5EF4-FFF2-40B4-BE49-F238E27FC236}">
                <a16:creationId xmlns:a16="http://schemas.microsoft.com/office/drawing/2014/main" id="{FE67E362-0267-4A42-AA37-5E6E15325278}"/>
              </a:ext>
            </a:extLst>
          </p:cNvPr>
          <p:cNvSpPr>
            <a:spLocks noGrp="1"/>
          </p:cNvSpPr>
          <p:nvPr>
            <p:ph sz="half" idx="2"/>
          </p:nvPr>
        </p:nvSpPr>
        <p:spPr>
          <a:xfrm>
            <a:off x="1367798" y="5078955"/>
            <a:ext cx="4443984" cy="1321846"/>
          </a:xfrm>
        </p:spPr>
        <p:txBody>
          <a:bodyPr>
            <a:normAutofit lnSpcReduction="10000"/>
          </a:bodyPr>
          <a:lstStyle/>
          <a:p>
            <a:r>
              <a:rPr lang="en-US"/>
              <a:t>ENGLISH</a:t>
            </a:r>
          </a:p>
          <a:p>
            <a:r>
              <a:rPr lang="en-US"/>
              <a:t>FRENCH</a:t>
            </a:r>
          </a:p>
          <a:p>
            <a:r>
              <a:rPr lang="en-US"/>
              <a:t>ERC OR PHYS. ED.</a:t>
            </a:r>
          </a:p>
        </p:txBody>
      </p:sp>
      <p:sp>
        <p:nvSpPr>
          <p:cNvPr id="5" name="Rectangle 4">
            <a:extLst>
              <a:ext uri="{FF2B5EF4-FFF2-40B4-BE49-F238E27FC236}">
                <a16:creationId xmlns:a16="http://schemas.microsoft.com/office/drawing/2014/main" id="{512558D7-FA3A-412F-89D3-C109DFEBB332}"/>
              </a:ext>
            </a:extLst>
          </p:cNvPr>
          <p:cNvSpPr/>
          <p:nvPr/>
        </p:nvSpPr>
        <p:spPr>
          <a:xfrm>
            <a:off x="1371600" y="2246544"/>
            <a:ext cx="4443984" cy="6202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7B956F-E180-400A-8C52-17A59661D7E7}"/>
              </a:ext>
            </a:extLst>
          </p:cNvPr>
          <p:cNvSpPr/>
          <p:nvPr/>
        </p:nvSpPr>
        <p:spPr>
          <a:xfrm>
            <a:off x="1367798" y="4460790"/>
            <a:ext cx="4443984" cy="6202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805BEC9-5C3E-4F8D-BE5F-75DDD553041C}"/>
              </a:ext>
            </a:extLst>
          </p:cNvPr>
          <p:cNvSpPr txBox="1"/>
          <p:nvPr/>
        </p:nvSpPr>
        <p:spPr>
          <a:xfrm>
            <a:off x="1363996" y="2351621"/>
            <a:ext cx="3657600" cy="400110"/>
          </a:xfrm>
          <a:prstGeom prst="rect">
            <a:avLst/>
          </a:prstGeom>
          <a:noFill/>
        </p:spPr>
        <p:txBody>
          <a:bodyPr wrap="square" rtlCol="0">
            <a:spAutoFit/>
          </a:bodyPr>
          <a:lstStyle/>
          <a:p>
            <a:r>
              <a:rPr lang="en-US" sz="2000" b="1">
                <a:solidFill>
                  <a:schemeClr val="bg1"/>
                </a:solidFill>
              </a:rPr>
              <a:t>SECONDARY 4</a:t>
            </a:r>
          </a:p>
        </p:txBody>
      </p:sp>
      <p:sp>
        <p:nvSpPr>
          <p:cNvPr id="12" name="TextBox 11">
            <a:extLst>
              <a:ext uri="{FF2B5EF4-FFF2-40B4-BE49-F238E27FC236}">
                <a16:creationId xmlns:a16="http://schemas.microsoft.com/office/drawing/2014/main" id="{AD455264-C262-4792-BF61-D1DE63B3040C}"/>
              </a:ext>
            </a:extLst>
          </p:cNvPr>
          <p:cNvSpPr txBox="1"/>
          <p:nvPr/>
        </p:nvSpPr>
        <p:spPr>
          <a:xfrm>
            <a:off x="1363996" y="4570846"/>
            <a:ext cx="3657600" cy="400110"/>
          </a:xfrm>
          <a:prstGeom prst="rect">
            <a:avLst/>
          </a:prstGeom>
          <a:noFill/>
        </p:spPr>
        <p:txBody>
          <a:bodyPr wrap="square" rtlCol="0">
            <a:spAutoFit/>
          </a:bodyPr>
          <a:lstStyle/>
          <a:p>
            <a:r>
              <a:rPr lang="en-US" sz="2000" b="1">
                <a:solidFill>
                  <a:schemeClr val="bg1"/>
                </a:solidFill>
              </a:rPr>
              <a:t>SECONDARY 5</a:t>
            </a:r>
          </a:p>
        </p:txBody>
      </p:sp>
      <p:sp>
        <p:nvSpPr>
          <p:cNvPr id="13" name="TextBox 12">
            <a:extLst>
              <a:ext uri="{FF2B5EF4-FFF2-40B4-BE49-F238E27FC236}">
                <a16:creationId xmlns:a16="http://schemas.microsoft.com/office/drawing/2014/main" id="{3680B06A-844D-4859-98E3-F3F15A3AC791}"/>
              </a:ext>
            </a:extLst>
          </p:cNvPr>
          <p:cNvSpPr txBox="1"/>
          <p:nvPr/>
        </p:nvSpPr>
        <p:spPr>
          <a:xfrm>
            <a:off x="6932141" y="2250381"/>
            <a:ext cx="4443984" cy="2554545"/>
          </a:xfrm>
          <a:prstGeom prst="rect">
            <a:avLst/>
          </a:prstGeom>
          <a:noFill/>
        </p:spPr>
        <p:txBody>
          <a:bodyPr wrap="square" rtlCol="0">
            <a:spAutoFit/>
          </a:bodyPr>
          <a:lstStyle/>
          <a:p>
            <a:pPr marL="342900" indent="-342900">
              <a:buFont typeface="Wingdings" panose="05000000000000000000" pitchFamily="2" charset="2"/>
              <a:buChar char="§"/>
            </a:pPr>
            <a:r>
              <a:rPr lang="en-US" sz="2000"/>
              <a:t>TOTAL CREDITS NEEDED:</a:t>
            </a:r>
          </a:p>
          <a:p>
            <a:pPr marL="342900" indent="-342900">
              <a:buFont typeface="Wingdings" panose="05000000000000000000" pitchFamily="2" charset="2"/>
              <a:buChar char="§"/>
            </a:pPr>
            <a:endParaRPr lang="en-US" sz="2000"/>
          </a:p>
          <a:p>
            <a:pPr marL="342900" indent="-342900">
              <a:buFont typeface="Wingdings" panose="05000000000000000000" pitchFamily="2" charset="2"/>
              <a:buChar char="§"/>
            </a:pPr>
            <a:r>
              <a:rPr lang="en-US" sz="2000"/>
              <a:t>TOTAL SEC. 5 CREDITS:</a:t>
            </a:r>
          </a:p>
          <a:p>
            <a:pPr marL="342900" indent="-342900">
              <a:buFont typeface="Wingdings" panose="05000000000000000000" pitchFamily="2" charset="2"/>
              <a:buChar char="§"/>
            </a:pPr>
            <a:endParaRPr lang="en-US" sz="2000"/>
          </a:p>
          <a:p>
            <a:pPr marL="342900" indent="-342900">
              <a:buFont typeface="Wingdings" panose="05000000000000000000" pitchFamily="2" charset="2"/>
              <a:buChar char="§"/>
            </a:pPr>
            <a:r>
              <a:rPr lang="en-US" sz="2000"/>
              <a:t>THESE ARE THE </a:t>
            </a:r>
            <a:r>
              <a:rPr lang="en-US" sz="2000" b="1"/>
              <a:t>MINIMUM</a:t>
            </a:r>
            <a:r>
              <a:rPr lang="en-US" sz="2000"/>
              <a:t> REQUIREMENTS. CEGEPS ARE LOOKING FOR STUDENTS WHO HAVE A </a:t>
            </a:r>
            <a:r>
              <a:rPr lang="en-US" sz="2000" b="1"/>
              <a:t>COMPETITIVE</a:t>
            </a:r>
            <a:r>
              <a:rPr lang="en-US" sz="2000"/>
              <a:t> PROFILE.</a:t>
            </a:r>
          </a:p>
        </p:txBody>
      </p:sp>
      <p:sp>
        <p:nvSpPr>
          <p:cNvPr id="14" name="Rectangle 13">
            <a:extLst>
              <a:ext uri="{FF2B5EF4-FFF2-40B4-BE49-F238E27FC236}">
                <a16:creationId xmlns:a16="http://schemas.microsoft.com/office/drawing/2014/main" id="{B70500B1-188B-4729-A2A7-E9E4D4E9DE28}"/>
              </a:ext>
            </a:extLst>
          </p:cNvPr>
          <p:cNvSpPr/>
          <p:nvPr/>
        </p:nvSpPr>
        <p:spPr>
          <a:xfrm>
            <a:off x="10167222" y="2246544"/>
            <a:ext cx="490151" cy="4001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9671D7-1598-482C-A33E-72163141DC70}"/>
              </a:ext>
            </a:extLst>
          </p:cNvPr>
          <p:cNvSpPr/>
          <p:nvPr/>
        </p:nvSpPr>
        <p:spPr>
          <a:xfrm>
            <a:off x="10167221" y="2864706"/>
            <a:ext cx="490151" cy="4001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003126-84CF-4395-9119-10414C8EE6E2}"/>
              </a:ext>
            </a:extLst>
          </p:cNvPr>
          <p:cNvSpPr txBox="1"/>
          <p:nvPr/>
        </p:nvSpPr>
        <p:spPr>
          <a:xfrm>
            <a:off x="10176078" y="2274120"/>
            <a:ext cx="490151" cy="369332"/>
          </a:xfrm>
          <a:prstGeom prst="rect">
            <a:avLst/>
          </a:prstGeom>
          <a:noFill/>
        </p:spPr>
        <p:txBody>
          <a:bodyPr wrap="square" rtlCol="0">
            <a:spAutoFit/>
          </a:bodyPr>
          <a:lstStyle/>
          <a:p>
            <a:pPr algn="ctr"/>
            <a:r>
              <a:rPr lang="en-US" b="1">
                <a:solidFill>
                  <a:schemeClr val="bg1"/>
                </a:solidFill>
              </a:rPr>
              <a:t>54</a:t>
            </a:r>
          </a:p>
        </p:txBody>
      </p:sp>
      <p:sp>
        <p:nvSpPr>
          <p:cNvPr id="17" name="TextBox 16">
            <a:extLst>
              <a:ext uri="{FF2B5EF4-FFF2-40B4-BE49-F238E27FC236}">
                <a16:creationId xmlns:a16="http://schemas.microsoft.com/office/drawing/2014/main" id="{ADF00003-3D6A-468D-9754-7FD17C9E5E32}"/>
              </a:ext>
            </a:extLst>
          </p:cNvPr>
          <p:cNvSpPr txBox="1"/>
          <p:nvPr/>
        </p:nvSpPr>
        <p:spPr>
          <a:xfrm>
            <a:off x="10166069" y="2881658"/>
            <a:ext cx="490151" cy="369332"/>
          </a:xfrm>
          <a:prstGeom prst="rect">
            <a:avLst/>
          </a:prstGeom>
          <a:noFill/>
        </p:spPr>
        <p:txBody>
          <a:bodyPr wrap="square" rtlCol="0">
            <a:spAutoFit/>
          </a:bodyPr>
          <a:lstStyle/>
          <a:p>
            <a:pPr algn="ctr"/>
            <a:r>
              <a:rPr lang="en-US" b="1">
                <a:solidFill>
                  <a:schemeClr val="bg1"/>
                </a:solidFill>
              </a:rPr>
              <a:t>20</a:t>
            </a:r>
          </a:p>
        </p:txBody>
      </p:sp>
    </p:spTree>
    <p:extLst>
      <p:ext uri="{BB962C8B-B14F-4D97-AF65-F5344CB8AC3E}">
        <p14:creationId xmlns:p14="http://schemas.microsoft.com/office/powerpoint/2010/main" val="4152995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96DCF-456C-4A7C-8A79-3A2FD2F22661}"/>
              </a:ext>
            </a:extLst>
          </p:cNvPr>
          <p:cNvSpPr>
            <a:spLocks noGrp="1"/>
          </p:cNvSpPr>
          <p:nvPr>
            <p:ph type="title"/>
          </p:nvPr>
        </p:nvSpPr>
        <p:spPr>
          <a:xfrm>
            <a:off x="784743" y="685800"/>
            <a:ext cx="5793475" cy="1485900"/>
          </a:xfrm>
        </p:spPr>
        <p:txBody>
          <a:bodyPr>
            <a:normAutofit/>
          </a:bodyPr>
          <a:lstStyle/>
          <a:p>
            <a:r>
              <a:rPr lang="en-US"/>
              <a:t>REFUSED</a:t>
            </a:r>
          </a:p>
        </p:txBody>
      </p:sp>
      <p:sp>
        <p:nvSpPr>
          <p:cNvPr id="3" name="Content Placeholder 2">
            <a:extLst>
              <a:ext uri="{FF2B5EF4-FFF2-40B4-BE49-F238E27FC236}">
                <a16:creationId xmlns:a16="http://schemas.microsoft.com/office/drawing/2014/main" id="{DE084CB9-177A-4616-8BB0-37C109C471AD}"/>
              </a:ext>
            </a:extLst>
          </p:cNvPr>
          <p:cNvSpPr>
            <a:spLocks noGrp="1"/>
          </p:cNvSpPr>
          <p:nvPr>
            <p:ph idx="1"/>
          </p:nvPr>
        </p:nvSpPr>
        <p:spPr>
          <a:xfrm>
            <a:off x="784743" y="2286000"/>
            <a:ext cx="5793475" cy="3581400"/>
          </a:xfrm>
        </p:spPr>
        <p:txBody>
          <a:bodyPr vert="horz" lIns="91440" tIns="45720" rIns="91440" bIns="45720" rtlCol="0">
            <a:normAutofit/>
          </a:bodyPr>
          <a:lstStyle/>
          <a:p>
            <a:pPr marL="383540" indent="-383540"/>
            <a:r>
              <a:rPr lang="en-US">
                <a:ea typeface="+mn-lt"/>
                <a:cs typeface="+mn-lt"/>
              </a:rPr>
              <a:t>Verify the reason for refusal</a:t>
            </a:r>
            <a:endParaRPr lang="en-US"/>
          </a:p>
          <a:p>
            <a:pPr marL="383540" indent="-383540"/>
            <a:r>
              <a:rPr lang="en-US">
                <a:ea typeface="+mn-lt"/>
                <a:cs typeface="+mn-lt"/>
              </a:rPr>
              <a:t>Consider other programs that may still be available</a:t>
            </a:r>
            <a:endParaRPr lang="en-US"/>
          </a:p>
          <a:p>
            <a:pPr lvl="1" indent="-383540"/>
            <a:r>
              <a:rPr lang="en-US">
                <a:ea typeface="+mn-lt"/>
                <a:cs typeface="+mn-lt"/>
              </a:rPr>
              <a:t>SRAM Round 2; Dawson, Private Colleges</a:t>
            </a:r>
            <a:endParaRPr lang="en-US" i="0"/>
          </a:p>
          <a:p>
            <a:pPr marL="383540" indent="-383540"/>
            <a:r>
              <a:rPr lang="en-US">
                <a:ea typeface="+mn-lt"/>
                <a:cs typeface="+mn-lt"/>
              </a:rPr>
              <a:t>Consult the Admissions Department</a:t>
            </a:r>
            <a:endParaRPr lang="en-US"/>
          </a:p>
          <a:p>
            <a:pPr marL="383540" indent="-383540"/>
            <a:r>
              <a:rPr lang="en-US">
                <a:ea typeface="+mn-lt"/>
                <a:cs typeface="+mn-lt"/>
              </a:rPr>
              <a:t>Make a Plan with the Guidance Counsellor</a:t>
            </a:r>
            <a:endParaRPr lang="en-US"/>
          </a:p>
          <a:p>
            <a:pPr marL="383540" indent="-383540"/>
            <a:r>
              <a:rPr lang="en-US">
                <a:ea typeface="+mn-lt"/>
                <a:cs typeface="+mn-lt"/>
              </a:rPr>
              <a:t>Cont. Ed., Adult Ed., etc.</a:t>
            </a:r>
            <a:endParaRPr lang="en-US"/>
          </a:p>
          <a:p>
            <a:pPr marL="383540" indent="-383540"/>
            <a:endParaRPr lang="en-US"/>
          </a:p>
        </p:txBody>
      </p:sp>
      <p:sp>
        <p:nvSpPr>
          <p:cNvPr id="14" name="Rectangle 1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descr="A path in a forest&#10;&#10;Description automatically generated">
            <a:extLst>
              <a:ext uri="{FF2B5EF4-FFF2-40B4-BE49-F238E27FC236}">
                <a16:creationId xmlns:a16="http://schemas.microsoft.com/office/drawing/2014/main" id="{615A095F-421E-D378-FD2C-4424B4982380}"/>
              </a:ext>
            </a:extLst>
          </p:cNvPr>
          <p:cNvPicPr>
            <a:picLocks noChangeAspect="1"/>
          </p:cNvPicPr>
          <p:nvPr/>
        </p:nvPicPr>
        <p:blipFill>
          <a:blip r:embed="rId2">
            <a:extLst>
              <a:ext uri="{837473B0-CC2E-450A-ABE3-18F120FF3D39}">
                <a1611:picAttrSrcUrl xmlns:a1611="http://schemas.microsoft.com/office/drawing/2016/11/main" r:id="rId3"/>
              </a:ext>
            </a:extLst>
          </a:blip>
          <a:srcRect l="27747" r="38864"/>
          <a:stretch/>
        </p:blipFill>
        <p:spPr>
          <a:xfrm>
            <a:off x="7612260" y="10"/>
            <a:ext cx="4579739" cy="6857990"/>
          </a:xfrm>
          <a:prstGeom prst="rect">
            <a:avLst/>
          </a:prstGeom>
        </p:spPr>
      </p:pic>
    </p:spTree>
    <p:extLst>
      <p:ext uri="{BB962C8B-B14F-4D97-AF65-F5344CB8AC3E}">
        <p14:creationId xmlns:p14="http://schemas.microsoft.com/office/powerpoint/2010/main" val="473571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raft drawing of a floor plan">
            <a:extLst>
              <a:ext uri="{FF2B5EF4-FFF2-40B4-BE49-F238E27FC236}">
                <a16:creationId xmlns:a16="http://schemas.microsoft.com/office/drawing/2014/main" id="{A449EC69-9531-F8DC-0569-446704492FFD}"/>
              </a:ext>
            </a:extLst>
          </p:cNvPr>
          <p:cNvPicPr>
            <a:picLocks noChangeAspect="1"/>
          </p:cNvPicPr>
          <p:nvPr/>
        </p:nvPicPr>
        <p:blipFill>
          <a:blip r:embed="rId2">
            <a:alphaModFix amt="40000"/>
          </a:blip>
          <a:srcRect t="6679" r="-2" b="11790"/>
          <a:stretch/>
        </p:blipFill>
        <p:spPr>
          <a:xfrm>
            <a:off x="20" y="10"/>
            <a:ext cx="12191980" cy="6857990"/>
          </a:xfrm>
          <a:prstGeom prst="rect">
            <a:avLst/>
          </a:prstGeom>
        </p:spPr>
      </p:pic>
      <p:sp>
        <p:nvSpPr>
          <p:cNvPr id="2" name="Title 1">
            <a:extLst>
              <a:ext uri="{FF2B5EF4-FFF2-40B4-BE49-F238E27FC236}">
                <a16:creationId xmlns:a16="http://schemas.microsoft.com/office/drawing/2014/main" id="{72022077-BAF8-446B-ADCE-9D23C55294C3}"/>
              </a:ext>
            </a:extLst>
          </p:cNvPr>
          <p:cNvSpPr>
            <a:spLocks noGrp="1"/>
          </p:cNvSpPr>
          <p:nvPr>
            <p:ph type="ctrTitle"/>
          </p:nvPr>
        </p:nvSpPr>
        <p:spPr>
          <a:xfrm>
            <a:off x="1915128" y="1788454"/>
            <a:ext cx="8361229" cy="2098226"/>
          </a:xfrm>
        </p:spPr>
        <p:txBody>
          <a:bodyPr>
            <a:normAutofit/>
          </a:bodyPr>
          <a:lstStyle/>
          <a:p>
            <a:r>
              <a:rPr lang="en-US"/>
              <a:t>Other PLANS</a:t>
            </a:r>
          </a:p>
        </p:txBody>
      </p:sp>
    </p:spTree>
    <p:extLst>
      <p:ext uri="{BB962C8B-B14F-4D97-AF65-F5344CB8AC3E}">
        <p14:creationId xmlns:p14="http://schemas.microsoft.com/office/powerpoint/2010/main" val="1860711411"/>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1169-71B6-4E58-8107-F6678E98EBDD}"/>
              </a:ext>
            </a:extLst>
          </p:cNvPr>
          <p:cNvSpPr>
            <a:spLocks noGrp="1"/>
          </p:cNvSpPr>
          <p:nvPr>
            <p:ph type="title"/>
          </p:nvPr>
        </p:nvSpPr>
        <p:spPr/>
        <p:txBody>
          <a:bodyPr/>
          <a:lstStyle/>
          <a:p>
            <a:r>
              <a:rPr lang="en-US"/>
              <a:t>Continuing Education</a:t>
            </a:r>
          </a:p>
        </p:txBody>
      </p:sp>
      <p:sp>
        <p:nvSpPr>
          <p:cNvPr id="3" name="Content Placeholder 2">
            <a:extLst>
              <a:ext uri="{FF2B5EF4-FFF2-40B4-BE49-F238E27FC236}">
                <a16:creationId xmlns:a16="http://schemas.microsoft.com/office/drawing/2014/main" id="{45E01FE0-C585-4523-A3FE-E31288C3D5EE}"/>
              </a:ext>
            </a:extLst>
          </p:cNvPr>
          <p:cNvSpPr>
            <a:spLocks noGrp="1"/>
          </p:cNvSpPr>
          <p:nvPr>
            <p:ph idx="1"/>
          </p:nvPr>
        </p:nvSpPr>
        <p:spPr/>
        <p:txBody>
          <a:bodyPr vert="horz" lIns="91440" tIns="45720" rIns="91440" bIns="45720" rtlCol="0" anchor="t">
            <a:normAutofit/>
          </a:bodyPr>
          <a:lstStyle/>
          <a:p>
            <a:pPr marL="383540" indent="-383540"/>
            <a:r>
              <a:rPr lang="en-US"/>
              <a:t>Continuing Education operates separately from a school's regular day programs</a:t>
            </a:r>
          </a:p>
          <a:p>
            <a:pPr marL="383540" indent="-383540"/>
            <a:r>
              <a:rPr lang="en-US"/>
              <a:t>Students attend classes at night and on weekends (up to 4 per semester, compared to 7 on average during the day)</a:t>
            </a:r>
          </a:p>
          <a:p>
            <a:pPr marL="383540" indent="-383540"/>
            <a:r>
              <a:rPr lang="en-US"/>
              <a:t>Various types of programs offered:</a:t>
            </a:r>
          </a:p>
          <a:p>
            <a:pPr lvl="1" indent="-383540"/>
            <a:r>
              <a:rPr lang="en-US" i="0"/>
              <a:t>Credit courses: Classes that count as </a:t>
            </a:r>
            <a:r>
              <a:rPr lang="en-US" i="0" err="1"/>
              <a:t>prerequistes</a:t>
            </a:r>
            <a:r>
              <a:rPr lang="en-US" i="0"/>
              <a:t> OR count towards an eventual DEC</a:t>
            </a:r>
          </a:p>
          <a:p>
            <a:pPr lvl="1" indent="-383540"/>
            <a:r>
              <a:rPr lang="en-US" i="0"/>
              <a:t>AEC: training certificates on a specific area (must be 1 year out of high school)</a:t>
            </a:r>
          </a:p>
          <a:p>
            <a:pPr marL="383540" indent="-383540"/>
            <a:r>
              <a:rPr lang="en-US"/>
              <a:t>Applications typically open AFTER you hear back from day programs</a:t>
            </a:r>
          </a:p>
          <a:p>
            <a:pPr marL="383540" indent="-383540"/>
            <a:r>
              <a:rPr lang="en-US"/>
              <a:t>May make decisions based on FINAL results (rather than Term 1)</a:t>
            </a:r>
          </a:p>
        </p:txBody>
      </p:sp>
    </p:spTree>
    <p:extLst>
      <p:ext uri="{BB962C8B-B14F-4D97-AF65-F5344CB8AC3E}">
        <p14:creationId xmlns:p14="http://schemas.microsoft.com/office/powerpoint/2010/main" val="4294079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n a bridge&#10;&#10;Description automatically generated">
            <a:extLst>
              <a:ext uri="{FF2B5EF4-FFF2-40B4-BE49-F238E27FC236}">
                <a16:creationId xmlns:a16="http://schemas.microsoft.com/office/drawing/2014/main" id="{7975316A-904F-138E-B87E-289B7556C322}"/>
              </a:ext>
            </a:extLst>
          </p:cNvPr>
          <p:cNvPicPr>
            <a:picLocks noChangeAspect="1"/>
          </p:cNvPicPr>
          <p:nvPr/>
        </p:nvPicPr>
        <p:blipFill>
          <a:blip r:embed="rId2"/>
          <a:stretch>
            <a:fillRect/>
          </a:stretch>
        </p:blipFill>
        <p:spPr>
          <a:xfrm>
            <a:off x="634275" y="1876414"/>
            <a:ext cx="6900380" cy="3105171"/>
          </a:xfrm>
          <a:prstGeom prst="rect">
            <a:avLst/>
          </a:prstGeom>
        </p:spPr>
      </p:pic>
      <p:sp>
        <p:nvSpPr>
          <p:cNvPr id="3" name="Content Placeholder 2">
            <a:extLst>
              <a:ext uri="{FF2B5EF4-FFF2-40B4-BE49-F238E27FC236}">
                <a16:creationId xmlns:a16="http://schemas.microsoft.com/office/drawing/2014/main" id="{9F34660A-6357-133B-1415-9C6C0528C4AC}"/>
              </a:ext>
            </a:extLst>
          </p:cNvPr>
          <p:cNvSpPr>
            <a:spLocks noGrp="1"/>
          </p:cNvSpPr>
          <p:nvPr>
            <p:ph idx="1"/>
          </p:nvPr>
        </p:nvSpPr>
        <p:spPr>
          <a:xfrm>
            <a:off x="8471423" y="1433593"/>
            <a:ext cx="3285513" cy="4784327"/>
          </a:xfrm>
        </p:spPr>
        <p:txBody>
          <a:bodyPr vert="horz" lIns="91440" tIns="45720" rIns="91440" bIns="45720" rtlCol="0" anchor="t">
            <a:normAutofit/>
          </a:bodyPr>
          <a:lstStyle/>
          <a:p>
            <a:pPr marL="0" indent="0">
              <a:buNone/>
            </a:pPr>
            <a:r>
              <a:rPr lang="en-US" sz="1500"/>
              <a:t>Adult Education is a way of </a:t>
            </a:r>
            <a:endParaRPr lang="en-US"/>
          </a:p>
          <a:p>
            <a:pPr lvl="1" indent="-383540">
              <a:buFont typeface="Wingdings" panose="020B0503020102020204" pitchFamily="34" charset="0"/>
              <a:buChar char="§"/>
            </a:pPr>
            <a:r>
              <a:rPr lang="en-US" sz="1500" i="0"/>
              <a:t>Completing high school graduation requirements</a:t>
            </a:r>
          </a:p>
          <a:p>
            <a:pPr lvl="1" indent="-383540">
              <a:buFont typeface="Wingdings" panose="020B0503020102020204" pitchFamily="34" charset="0"/>
              <a:buChar char="§"/>
            </a:pPr>
            <a:r>
              <a:rPr lang="en-US" sz="1500" i="0"/>
              <a:t>Taking missing pre-requisites while not enrolled in CEGEP</a:t>
            </a:r>
          </a:p>
          <a:p>
            <a:pPr lvl="1" indent="-383540">
              <a:buFont typeface="Wingdings" panose="020B0503020102020204" pitchFamily="34" charset="0"/>
              <a:buChar char="§"/>
            </a:pPr>
            <a:endParaRPr lang="en-US" sz="1500" i="0"/>
          </a:p>
          <a:p>
            <a:pPr lvl="1" indent="-383540">
              <a:buFont typeface="Wingdings" panose="020B0503020102020204" pitchFamily="34" charset="0"/>
              <a:buChar char="§"/>
            </a:pPr>
            <a:r>
              <a:rPr lang="en-US" sz="1500" i="0"/>
              <a:t>Courses can be taken online or in-person, with a flexible schedule</a:t>
            </a:r>
          </a:p>
          <a:p>
            <a:pPr lvl="1" indent="-383540">
              <a:buFont typeface="Wingdings" panose="020B0503020102020204" pitchFamily="34" charset="0"/>
              <a:buChar char="§"/>
            </a:pPr>
            <a:endParaRPr lang="en-US" sz="1500" i="0"/>
          </a:p>
          <a:p>
            <a:pPr lvl="1" indent="-383540">
              <a:buFont typeface="Wingdings" panose="020B0503020102020204" pitchFamily="34" charset="0"/>
              <a:buChar char="§"/>
            </a:pPr>
            <a:r>
              <a:rPr lang="en-US" sz="1500" i="0"/>
              <a:t>Closest English Center is CDC Vimont</a:t>
            </a:r>
          </a:p>
          <a:p>
            <a:pPr lvl="1" indent="-383540">
              <a:buFont typeface="Wingdings" panose="020B0503020102020204" pitchFamily="34" charset="0"/>
              <a:buChar char="§"/>
            </a:pPr>
            <a:endParaRPr lang="en-US" sz="1500" i="0"/>
          </a:p>
        </p:txBody>
      </p:sp>
      <p:sp>
        <p:nvSpPr>
          <p:cNvPr id="12"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sp>
        <p:nvSpPr>
          <p:cNvPr id="7" name="Title 6">
            <a:extLst>
              <a:ext uri="{FF2B5EF4-FFF2-40B4-BE49-F238E27FC236}">
                <a16:creationId xmlns:a16="http://schemas.microsoft.com/office/drawing/2014/main" id="{666E4D57-DAA7-6896-D9AC-2FC5D752C09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1584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140E-4749-4674-9C42-3B4EEBF47163}"/>
              </a:ext>
            </a:extLst>
          </p:cNvPr>
          <p:cNvSpPr>
            <a:spLocks noGrp="1"/>
          </p:cNvSpPr>
          <p:nvPr>
            <p:ph type="title"/>
          </p:nvPr>
        </p:nvSpPr>
        <p:spPr/>
        <p:txBody>
          <a:bodyPr/>
          <a:lstStyle/>
          <a:p>
            <a:r>
              <a:rPr lang="en-US"/>
              <a:t>APPLYING TO VOCATIONAL TRAINING</a:t>
            </a:r>
          </a:p>
        </p:txBody>
      </p:sp>
      <p:sp>
        <p:nvSpPr>
          <p:cNvPr id="4" name="Text Placeholder 3">
            <a:extLst>
              <a:ext uri="{FF2B5EF4-FFF2-40B4-BE49-F238E27FC236}">
                <a16:creationId xmlns:a16="http://schemas.microsoft.com/office/drawing/2014/main" id="{8398AAFA-386E-4BD3-8725-CFEE2B70E1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9654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2D9A99-2694-4C3E-A57D-A02B3A444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836" y="2864052"/>
            <a:ext cx="3683580" cy="3021687"/>
          </a:xfrm>
          <a:prstGeom prst="rect">
            <a:avLst/>
          </a:prstGeom>
          <a:effectLst>
            <a:reflection endPos="0" dist="50800" dir="5400000" sy="-100000" algn="bl" rotWithShape="0"/>
          </a:effectLst>
        </p:spPr>
      </p:pic>
      <p:pic>
        <p:nvPicPr>
          <p:cNvPr id="4" name="Picture 3" descr="A picture containing graphical user interface&#10;&#10;Description automatically generated">
            <a:extLst>
              <a:ext uri="{FF2B5EF4-FFF2-40B4-BE49-F238E27FC236}">
                <a16:creationId xmlns:a16="http://schemas.microsoft.com/office/drawing/2014/main" id="{2DA2B20B-F892-4F2E-8D99-26B09CDE5194}"/>
              </a:ext>
            </a:extLst>
          </p:cNvPr>
          <p:cNvPicPr>
            <a:picLocks noChangeAspect="1"/>
          </p:cNvPicPr>
          <p:nvPr/>
        </p:nvPicPr>
        <p:blipFill>
          <a:blip r:embed="rId3"/>
          <a:stretch>
            <a:fillRect/>
          </a:stretch>
        </p:blipFill>
        <p:spPr>
          <a:xfrm>
            <a:off x="974341" y="568527"/>
            <a:ext cx="10506075" cy="2295525"/>
          </a:xfrm>
          <a:prstGeom prst="rect">
            <a:avLst/>
          </a:prstGeom>
        </p:spPr>
      </p:pic>
    </p:spTree>
    <p:extLst>
      <p:ext uri="{BB962C8B-B14F-4D97-AF65-F5344CB8AC3E}">
        <p14:creationId xmlns:p14="http://schemas.microsoft.com/office/powerpoint/2010/main" val="1966103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4FDFE6-B883-4CD3-A2CE-D345C89111B1}"/>
              </a:ext>
            </a:extLst>
          </p:cNvPr>
          <p:cNvSpPr txBox="1">
            <a:spLocks/>
          </p:cNvSpPr>
          <p:nvPr/>
        </p:nvSpPr>
        <p:spPr>
          <a:xfrm>
            <a:off x="1371600" y="685800"/>
            <a:ext cx="9601200" cy="1485900"/>
          </a:xfrm>
          <a:prstGeom prst="rect">
            <a:avLst/>
          </a:prstGeom>
        </p:spPr>
        <p:txBody>
          <a:bodyPr lIns="91440" tIns="45720" rIns="91440" bIns="45720" anchor="t"/>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a:t>APPLICATION TIMELINE – VOC ED</a:t>
            </a:r>
          </a:p>
        </p:txBody>
      </p:sp>
      <p:sp>
        <p:nvSpPr>
          <p:cNvPr id="7" name="Content Placeholder 2">
            <a:extLst>
              <a:ext uri="{FF2B5EF4-FFF2-40B4-BE49-F238E27FC236}">
                <a16:creationId xmlns:a16="http://schemas.microsoft.com/office/drawing/2014/main" id="{5D7124DA-B6BD-41C6-B4A3-963D449A6D9E}"/>
              </a:ext>
            </a:extLst>
          </p:cNvPr>
          <p:cNvSpPr txBox="1">
            <a:spLocks/>
          </p:cNvSpPr>
          <p:nvPr/>
        </p:nvSpPr>
        <p:spPr>
          <a:xfrm>
            <a:off x="1371600" y="2286000"/>
            <a:ext cx="9601200" cy="3581400"/>
          </a:xfrm>
          <a:prstGeom prst="rect">
            <a:avLst/>
          </a:prstGeom>
        </p:spPr>
        <p:txBody>
          <a:bodyPr lIns="91440" tIns="45720" rIns="91440" bIns="45720" anchor="t"/>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3540" indent="-383540"/>
            <a:r>
              <a:rPr lang="en-US" b="1"/>
              <a:t>Ongoing throughout the year – </a:t>
            </a:r>
            <a:r>
              <a:rPr lang="en-US"/>
              <a:t>Start early and be aware of waitlists</a:t>
            </a:r>
          </a:p>
          <a:p>
            <a:pPr marL="383540" indent="-383540"/>
            <a:r>
              <a:rPr lang="en-US"/>
              <a:t>Start dates do not follow "school year" format – pay attention to your start date!</a:t>
            </a:r>
          </a:p>
          <a:p>
            <a:pPr marL="383540" indent="-383540"/>
            <a:endParaRPr lang="en-US"/>
          </a:p>
          <a:p>
            <a:pPr marL="0" indent="0">
              <a:buNone/>
            </a:pPr>
            <a:endParaRPr lang="en-US"/>
          </a:p>
          <a:p>
            <a:pPr marL="383540" indent="-383540"/>
            <a:endParaRPr lang="en-US"/>
          </a:p>
          <a:p>
            <a:pPr marL="383540" indent="-383540"/>
            <a:endParaRPr lang="en-US"/>
          </a:p>
          <a:p>
            <a:pPr marL="0" indent="0">
              <a:buNone/>
            </a:pPr>
            <a:br>
              <a:rPr lang="en-US"/>
            </a:br>
            <a:endParaRPr lang="en-US"/>
          </a:p>
        </p:txBody>
      </p:sp>
      <p:pic>
        <p:nvPicPr>
          <p:cNvPr id="5" name="Picture 4" descr="A screenshot of a web page&#10;&#10;Description automatically generated">
            <a:extLst>
              <a:ext uri="{FF2B5EF4-FFF2-40B4-BE49-F238E27FC236}">
                <a16:creationId xmlns:a16="http://schemas.microsoft.com/office/drawing/2014/main" id="{3BC8A47C-C7E2-1C6F-F658-0CDFAB56B028}"/>
              </a:ext>
            </a:extLst>
          </p:cNvPr>
          <p:cNvPicPr>
            <a:picLocks noChangeAspect="1"/>
          </p:cNvPicPr>
          <p:nvPr/>
        </p:nvPicPr>
        <p:blipFill>
          <a:blip r:embed="rId2"/>
          <a:srcRect l="293" r="3514" b="23117"/>
          <a:stretch/>
        </p:blipFill>
        <p:spPr>
          <a:xfrm>
            <a:off x="2132950" y="3278267"/>
            <a:ext cx="8080666" cy="3576280"/>
          </a:xfrm>
          <a:prstGeom prst="rect">
            <a:avLst/>
          </a:prstGeom>
        </p:spPr>
      </p:pic>
    </p:spTree>
    <p:extLst>
      <p:ext uri="{BB962C8B-B14F-4D97-AF65-F5344CB8AC3E}">
        <p14:creationId xmlns:p14="http://schemas.microsoft.com/office/powerpoint/2010/main" val="3644524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CFC1-C8F9-48F5-B03C-BDBDD5D6794B}"/>
              </a:ext>
            </a:extLst>
          </p:cNvPr>
          <p:cNvSpPr>
            <a:spLocks noGrp="1"/>
          </p:cNvSpPr>
          <p:nvPr>
            <p:ph type="title"/>
          </p:nvPr>
        </p:nvSpPr>
        <p:spPr/>
        <p:txBody>
          <a:bodyPr/>
          <a:lstStyle/>
          <a:p>
            <a:r>
              <a:rPr lang="en-US"/>
              <a:t>CAREER EXPLORATION</a:t>
            </a:r>
          </a:p>
        </p:txBody>
      </p:sp>
      <p:sp>
        <p:nvSpPr>
          <p:cNvPr id="4" name="Text Placeholder 3">
            <a:extLst>
              <a:ext uri="{FF2B5EF4-FFF2-40B4-BE49-F238E27FC236}">
                <a16:creationId xmlns:a16="http://schemas.microsoft.com/office/drawing/2014/main" id="{9A2C518D-7F46-4807-85C8-6C1E2B95C5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7980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DB4C-F779-4606-B850-0E3A3C445C67}"/>
              </a:ext>
            </a:extLst>
          </p:cNvPr>
          <p:cNvSpPr>
            <a:spLocks noGrp="1"/>
          </p:cNvSpPr>
          <p:nvPr>
            <p:ph type="title"/>
          </p:nvPr>
        </p:nvSpPr>
        <p:spPr/>
        <p:txBody>
          <a:bodyPr/>
          <a:lstStyle/>
          <a:p>
            <a:r>
              <a:rPr lang="en-US"/>
              <a:t>Research Methods</a:t>
            </a:r>
          </a:p>
        </p:txBody>
      </p:sp>
      <p:sp>
        <p:nvSpPr>
          <p:cNvPr id="3" name="Content Placeholder 2">
            <a:extLst>
              <a:ext uri="{FF2B5EF4-FFF2-40B4-BE49-F238E27FC236}">
                <a16:creationId xmlns:a16="http://schemas.microsoft.com/office/drawing/2014/main" id="{1CC79D80-8183-4D46-9B96-D0AEA92399C1}"/>
              </a:ext>
            </a:extLst>
          </p:cNvPr>
          <p:cNvSpPr>
            <a:spLocks noGrp="1"/>
          </p:cNvSpPr>
          <p:nvPr>
            <p:ph idx="1"/>
          </p:nvPr>
        </p:nvSpPr>
        <p:spPr/>
        <p:txBody>
          <a:bodyPr/>
          <a:lstStyle/>
          <a:p>
            <a:r>
              <a:rPr lang="en-US"/>
              <a:t>Open Houses</a:t>
            </a:r>
          </a:p>
          <a:p>
            <a:r>
              <a:rPr lang="en-US"/>
              <a:t>Student-for-a-Day</a:t>
            </a:r>
          </a:p>
          <a:p>
            <a:r>
              <a:rPr lang="en-US"/>
              <a:t>College Viewbooks</a:t>
            </a:r>
          </a:p>
          <a:p>
            <a:r>
              <a:rPr lang="en-US"/>
              <a:t>Career Exploration Process with your Counsellor</a:t>
            </a:r>
          </a:p>
          <a:p>
            <a:pPr lvl="1"/>
            <a:r>
              <a:rPr lang="en-US"/>
              <a:t>Assess your Interests, Personality and Values using a validated measure that is used widely in the field of career counselling in Quebec </a:t>
            </a:r>
          </a:p>
          <a:p>
            <a:pPr lvl="1"/>
            <a:r>
              <a:rPr lang="en-US"/>
              <a:t>Be matched with corresponding careers listed on </a:t>
            </a:r>
            <a:r>
              <a:rPr lang="en-US" err="1"/>
              <a:t>Emploi</a:t>
            </a:r>
            <a:r>
              <a:rPr lang="en-US"/>
              <a:t>-Qu</a:t>
            </a:r>
            <a:r>
              <a:rPr lang="fr-CA" err="1"/>
              <a:t>ébec</a:t>
            </a:r>
            <a:endParaRPr lang="fr-CA"/>
          </a:p>
          <a:p>
            <a:pPr lvl="1"/>
            <a:r>
              <a:rPr lang="fr-CA" err="1"/>
              <a:t>Learn</a:t>
            </a:r>
            <a:r>
              <a:rPr lang="fr-CA"/>
              <a:t> to use labour </a:t>
            </a:r>
            <a:r>
              <a:rPr lang="fr-CA" err="1"/>
              <a:t>market</a:t>
            </a:r>
            <a:r>
              <a:rPr lang="fr-CA"/>
              <a:t> information to </a:t>
            </a:r>
            <a:r>
              <a:rPr lang="fr-CA" err="1"/>
              <a:t>make</a:t>
            </a:r>
            <a:r>
              <a:rPr lang="fr-CA"/>
              <a:t> </a:t>
            </a:r>
            <a:r>
              <a:rPr lang="fr-CA" err="1"/>
              <a:t>informed</a:t>
            </a:r>
            <a:r>
              <a:rPr lang="fr-CA"/>
              <a:t> </a:t>
            </a:r>
            <a:r>
              <a:rPr lang="fr-CA" err="1"/>
              <a:t>choices</a:t>
            </a:r>
            <a:endParaRPr lang="fr-CA"/>
          </a:p>
          <a:p>
            <a:pPr lvl="1"/>
            <a:r>
              <a:rPr lang="fr-CA" err="1"/>
              <a:t>Develop</a:t>
            </a:r>
            <a:r>
              <a:rPr lang="fr-CA"/>
              <a:t> a plan to </a:t>
            </a:r>
            <a:r>
              <a:rPr lang="fr-CA" err="1"/>
              <a:t>further</a:t>
            </a:r>
            <a:r>
              <a:rPr lang="fr-CA"/>
              <a:t> explore and </a:t>
            </a:r>
            <a:r>
              <a:rPr lang="fr-CA" err="1"/>
              <a:t>narrow</a:t>
            </a:r>
            <a:r>
              <a:rPr lang="fr-CA"/>
              <a:t> down </a:t>
            </a:r>
            <a:r>
              <a:rPr lang="fr-CA" err="1"/>
              <a:t>your</a:t>
            </a:r>
            <a:r>
              <a:rPr lang="fr-CA"/>
              <a:t> options</a:t>
            </a:r>
            <a:endParaRPr lang="en-US"/>
          </a:p>
          <a:p>
            <a:pPr lvl="1"/>
            <a:endParaRPr lang="en-US"/>
          </a:p>
        </p:txBody>
      </p:sp>
    </p:spTree>
    <p:extLst>
      <p:ext uri="{BB962C8B-B14F-4D97-AF65-F5344CB8AC3E}">
        <p14:creationId xmlns:p14="http://schemas.microsoft.com/office/powerpoint/2010/main" val="2062230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Jars of coins">
            <a:extLst>
              <a:ext uri="{FF2B5EF4-FFF2-40B4-BE49-F238E27FC236}">
                <a16:creationId xmlns:a16="http://schemas.microsoft.com/office/drawing/2014/main" id="{96B3A055-0470-44BC-852B-E0B51BA57DEB}"/>
              </a:ext>
            </a:extLst>
          </p:cNvPr>
          <p:cNvPicPr>
            <a:picLocks noChangeAspect="1"/>
          </p:cNvPicPr>
          <p:nvPr/>
        </p:nvPicPr>
        <p:blipFill>
          <a:blip r:embed="rId2"/>
          <a:stretch>
            <a:fillRect/>
          </a:stretch>
        </p:blipFill>
        <p:spPr>
          <a:xfrm>
            <a:off x="607141" y="-447368"/>
            <a:ext cx="11579941" cy="7666701"/>
          </a:xfrm>
          <a:prstGeom prst="rect">
            <a:avLst/>
          </a:prstGeom>
        </p:spPr>
      </p:pic>
      <p:sp>
        <p:nvSpPr>
          <p:cNvPr id="2" name="Title 1"/>
          <p:cNvSpPr>
            <a:spLocks noGrp="1"/>
          </p:cNvSpPr>
          <p:nvPr>
            <p:ph type="title"/>
          </p:nvPr>
        </p:nvSpPr>
        <p:spPr/>
        <p:txBody>
          <a:bodyPr/>
          <a:lstStyle/>
          <a:p>
            <a:r>
              <a:rPr lang="en-US"/>
              <a:t>Money For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4055846"/>
              </p:ext>
            </p:extLst>
          </p:nvPr>
        </p:nvGraphicFramePr>
        <p:xfrm>
          <a:off x="1371600" y="2286000"/>
          <a:ext cx="6393373" cy="2839720"/>
        </p:xfrm>
        <a:graphic>
          <a:graphicData uri="http://schemas.openxmlformats.org/drawingml/2006/table">
            <a:tbl>
              <a:tblPr firstRow="1" bandRow="1">
                <a:tableStyleId>{5C22544A-7EE6-4342-B048-85BDC9FD1C3A}</a:tableStyleId>
              </a:tblPr>
              <a:tblGrid>
                <a:gridCol w="1499419">
                  <a:extLst>
                    <a:ext uri="{9D8B030D-6E8A-4147-A177-3AD203B41FA5}">
                      <a16:colId xmlns:a16="http://schemas.microsoft.com/office/drawing/2014/main" val="4224982475"/>
                    </a:ext>
                  </a:extLst>
                </a:gridCol>
                <a:gridCol w="4893954">
                  <a:extLst>
                    <a:ext uri="{9D8B030D-6E8A-4147-A177-3AD203B41FA5}">
                      <a16:colId xmlns:a16="http://schemas.microsoft.com/office/drawing/2014/main" val="2907275725"/>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416540662"/>
                  </a:ext>
                </a:extLst>
              </a:tr>
              <a:tr h="370840">
                <a:tc>
                  <a:txBody>
                    <a:bodyPr/>
                    <a:lstStyle/>
                    <a:p>
                      <a:r>
                        <a:rPr lang="en-US" b="1"/>
                        <a:t>Government</a:t>
                      </a:r>
                    </a:p>
                  </a:txBody>
                  <a:tcPr/>
                </a:tc>
                <a:tc>
                  <a:txBody>
                    <a:bodyPr/>
                    <a:lstStyle/>
                    <a:p>
                      <a:r>
                        <a:rPr lang="en-US" b="1"/>
                        <a:t>Aide</a:t>
                      </a:r>
                      <a:r>
                        <a:rPr lang="en-US" b="1" baseline="0"/>
                        <a:t> financier aux etudes – AFE</a:t>
                      </a:r>
                    </a:p>
                    <a:p>
                      <a:r>
                        <a:rPr lang="en-US" baseline="0"/>
                        <a:t>Needs-based</a:t>
                      </a:r>
                    </a:p>
                    <a:p>
                      <a:r>
                        <a:rPr lang="en-US" baseline="0"/>
                        <a:t>Bursary and loan portions</a:t>
                      </a:r>
                      <a:endParaRPr lang="en-US"/>
                    </a:p>
                  </a:txBody>
                  <a:tcPr/>
                </a:tc>
                <a:extLst>
                  <a:ext uri="{0D108BD9-81ED-4DB2-BD59-A6C34878D82A}">
                    <a16:rowId xmlns:a16="http://schemas.microsoft.com/office/drawing/2014/main" val="3927740540"/>
                  </a:ext>
                </a:extLst>
              </a:tr>
              <a:tr h="370840">
                <a:tc>
                  <a:txBody>
                    <a:bodyPr/>
                    <a:lstStyle/>
                    <a:p>
                      <a:r>
                        <a:rPr lang="en-US" b="1"/>
                        <a:t>School</a:t>
                      </a:r>
                    </a:p>
                  </a:txBody>
                  <a:tcPr/>
                </a:tc>
                <a:tc>
                  <a:txBody>
                    <a:bodyPr/>
                    <a:lstStyle/>
                    <a:p>
                      <a:r>
                        <a:rPr lang="en-US" b="1"/>
                        <a:t>Entrance</a:t>
                      </a:r>
                      <a:r>
                        <a:rPr lang="en-US" b="1" baseline="0"/>
                        <a:t> and exit awards</a:t>
                      </a:r>
                    </a:p>
                    <a:p>
                      <a:r>
                        <a:rPr lang="en-US" baseline="0"/>
                        <a:t>Merit-based</a:t>
                      </a:r>
                      <a:endParaRPr lang="en-US"/>
                    </a:p>
                  </a:txBody>
                  <a:tcPr/>
                </a:tc>
                <a:extLst>
                  <a:ext uri="{0D108BD9-81ED-4DB2-BD59-A6C34878D82A}">
                    <a16:rowId xmlns:a16="http://schemas.microsoft.com/office/drawing/2014/main" val="2547236239"/>
                  </a:ext>
                </a:extLst>
              </a:tr>
              <a:tr h="370840">
                <a:tc>
                  <a:txBody>
                    <a:bodyPr/>
                    <a:lstStyle/>
                    <a:p>
                      <a:r>
                        <a:rPr lang="en-US" b="1"/>
                        <a:t>External</a:t>
                      </a:r>
                    </a:p>
                  </a:txBody>
                  <a:tcPr/>
                </a:tc>
                <a:tc>
                  <a:txBody>
                    <a:bodyPr/>
                    <a:lstStyle/>
                    <a:p>
                      <a:r>
                        <a:rPr lang="en-US" b="1"/>
                        <a:t>Affiliation,</a:t>
                      </a:r>
                      <a:r>
                        <a:rPr lang="en-US" b="1" baseline="0"/>
                        <a:t> need, or merit-based</a:t>
                      </a:r>
                    </a:p>
                    <a:p>
                      <a:r>
                        <a:rPr lang="en-US" baseline="0"/>
                        <a:t>Corporations, foundations, community organizations, etc… </a:t>
                      </a:r>
                      <a:endParaRPr lang="en-US"/>
                    </a:p>
                  </a:txBody>
                  <a:tcPr/>
                </a:tc>
                <a:extLst>
                  <a:ext uri="{0D108BD9-81ED-4DB2-BD59-A6C34878D82A}">
                    <a16:rowId xmlns:a16="http://schemas.microsoft.com/office/drawing/2014/main" val="577045076"/>
                  </a:ext>
                </a:extLst>
              </a:tr>
            </a:tbl>
          </a:graphicData>
        </a:graphic>
      </p:graphicFrame>
    </p:spTree>
    <p:extLst>
      <p:ext uri="{BB962C8B-B14F-4D97-AF65-F5344CB8AC3E}">
        <p14:creationId xmlns:p14="http://schemas.microsoft.com/office/powerpoint/2010/main" val="382713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6D69-D25F-47DE-99B3-D73A0C45C96A}"/>
              </a:ext>
            </a:extLst>
          </p:cNvPr>
          <p:cNvSpPr>
            <a:spLocks noGrp="1"/>
          </p:cNvSpPr>
          <p:nvPr>
            <p:ph type="title"/>
          </p:nvPr>
        </p:nvSpPr>
        <p:spPr/>
        <p:txBody>
          <a:bodyPr/>
          <a:lstStyle/>
          <a:p>
            <a:r>
              <a:rPr lang="en-US"/>
              <a:t>QUEBEC EDUCATION SYSTEM</a:t>
            </a:r>
          </a:p>
        </p:txBody>
      </p:sp>
      <p:sp>
        <p:nvSpPr>
          <p:cNvPr id="3" name="Text Placeholder 2">
            <a:extLst>
              <a:ext uri="{FF2B5EF4-FFF2-40B4-BE49-F238E27FC236}">
                <a16:creationId xmlns:a16="http://schemas.microsoft.com/office/drawing/2014/main" id="{AA5D1A18-3193-462C-9BB4-21E61C622317}"/>
              </a:ext>
            </a:extLst>
          </p:cNvPr>
          <p:cNvSpPr>
            <a:spLocks noGrp="1"/>
          </p:cNvSpPr>
          <p:nvPr>
            <p:ph type="body" idx="1"/>
          </p:nvPr>
        </p:nvSpPr>
        <p:spPr/>
        <p:txBody>
          <a:bodyPr/>
          <a:lstStyle/>
          <a:p>
            <a:endParaRPr lang="en-US"/>
          </a:p>
        </p:txBody>
      </p:sp>
      <p:sp>
        <p:nvSpPr>
          <p:cNvPr id="4" name="Rectangle 3"/>
          <p:cNvSpPr/>
          <p:nvPr/>
        </p:nvSpPr>
        <p:spPr>
          <a:xfrm>
            <a:off x="5974813" y="3244334"/>
            <a:ext cx="242374" cy="369332"/>
          </a:xfrm>
          <a:prstGeom prst="rect">
            <a:avLst/>
          </a:prstGeom>
        </p:spPr>
        <p:txBody>
          <a:bodyPr wrap="none">
            <a:spAutoFit/>
          </a:bodyPr>
          <a:lstStyle/>
          <a:p>
            <a:r>
              <a:rPr lang="en-US"/>
              <a:t> </a:t>
            </a:r>
          </a:p>
        </p:txBody>
      </p:sp>
      <p:sp>
        <p:nvSpPr>
          <p:cNvPr id="5" name="AutoShape 2" descr="https://cac-powerpoint.officeapps.live.com/pods/GetClipboardImage.ashx?Id=47f203a4-409a-4a53-9417-62e6399a898a&amp;DC=CA3&amp;pkey=a99eb8eb-fd15-4c20-b078-e417f9833dd8&amp;wdwaccluster=CA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9623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DB4C-F779-4606-B850-0E3A3C445C67}"/>
              </a:ext>
            </a:extLst>
          </p:cNvPr>
          <p:cNvSpPr>
            <a:spLocks noGrp="1"/>
          </p:cNvSpPr>
          <p:nvPr>
            <p:ph type="title"/>
          </p:nvPr>
        </p:nvSpPr>
        <p:spPr/>
        <p:txBody>
          <a:bodyPr/>
          <a:lstStyle/>
          <a:p>
            <a:r>
              <a:rPr lang="en-US"/>
              <a:t>Winter Information Evenings</a:t>
            </a:r>
          </a:p>
        </p:txBody>
      </p:sp>
      <p:sp>
        <p:nvSpPr>
          <p:cNvPr id="3" name="Content Placeholder 2">
            <a:extLst>
              <a:ext uri="{FF2B5EF4-FFF2-40B4-BE49-F238E27FC236}">
                <a16:creationId xmlns:a16="http://schemas.microsoft.com/office/drawing/2014/main" id="{1CC79D80-8183-4D46-9B96-D0AEA92399C1}"/>
              </a:ext>
            </a:extLst>
          </p:cNvPr>
          <p:cNvSpPr>
            <a:spLocks noGrp="1"/>
          </p:cNvSpPr>
          <p:nvPr>
            <p:ph idx="1"/>
          </p:nvPr>
        </p:nvSpPr>
        <p:spPr/>
        <p:txBody>
          <a:bodyPr vert="horz" lIns="91440" tIns="45720" rIns="91440" bIns="45720" rtlCol="0" anchor="t">
            <a:normAutofit/>
          </a:bodyPr>
          <a:lstStyle/>
          <a:p>
            <a:pPr marL="383540" indent="-383540"/>
            <a:endParaRPr lang="en-US"/>
          </a:p>
          <a:p>
            <a:pPr lvl="1" indent="-383540"/>
            <a:endParaRPr lang="en-US"/>
          </a:p>
        </p:txBody>
      </p:sp>
      <p:graphicFrame>
        <p:nvGraphicFramePr>
          <p:cNvPr id="5" name="Table 4">
            <a:extLst>
              <a:ext uri="{FF2B5EF4-FFF2-40B4-BE49-F238E27FC236}">
                <a16:creationId xmlns:a16="http://schemas.microsoft.com/office/drawing/2014/main" id="{1AFECE87-DE60-4F15-B2C5-C8146B475B89}"/>
              </a:ext>
            </a:extLst>
          </p:cNvPr>
          <p:cNvGraphicFramePr>
            <a:graphicFrameLocks noGrp="1"/>
          </p:cNvGraphicFramePr>
          <p:nvPr>
            <p:extLst>
              <p:ext uri="{D42A27DB-BD31-4B8C-83A1-F6EECF244321}">
                <p14:modId xmlns:p14="http://schemas.microsoft.com/office/powerpoint/2010/main" val="102026466"/>
              </p:ext>
            </p:extLst>
          </p:nvPr>
        </p:nvGraphicFramePr>
        <p:xfrm>
          <a:off x="2237249" y="1979000"/>
          <a:ext cx="8356600" cy="435025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7885667"/>
                    </a:ext>
                  </a:extLst>
                </a:gridCol>
                <a:gridCol w="5613400">
                  <a:extLst>
                    <a:ext uri="{9D8B030D-6E8A-4147-A177-3AD203B41FA5}">
                      <a16:colId xmlns:a16="http://schemas.microsoft.com/office/drawing/2014/main" val="3431791522"/>
                    </a:ext>
                  </a:extLst>
                </a:gridCol>
              </a:tblGrid>
              <a:tr h="422402">
                <a:tc>
                  <a:txBody>
                    <a:bodyPr/>
                    <a:lstStyle/>
                    <a:p>
                      <a:pPr marL="0" algn="l" rtl="0" eaLnBrk="1" latinLnBrk="0" hangingPunct="1">
                        <a:spcBef>
                          <a:spcPts val="0"/>
                        </a:spcBef>
                        <a:spcAft>
                          <a:spcPts val="0"/>
                        </a:spcAft>
                      </a:pPr>
                      <a:r>
                        <a:rPr lang="en-US" sz="2000" kern="1200">
                          <a:effectLst/>
                        </a:rPr>
                        <a:t>College </a:t>
                      </a:r>
                      <a:endParaRPr lang="en-US">
                        <a:effectLst/>
                      </a:endParaRPr>
                    </a:p>
                  </a:txBody>
                  <a:tcPr marL="0" marR="0" marT="0" marB="0" anchor="ctr"/>
                </a:tc>
                <a:tc>
                  <a:txBody>
                    <a:bodyPr/>
                    <a:lstStyle/>
                    <a:p>
                      <a:pPr marL="0" algn="l" rtl="0" eaLnBrk="1" latinLnBrk="0" hangingPunct="1">
                        <a:spcBef>
                          <a:spcPts val="0"/>
                        </a:spcBef>
                        <a:spcAft>
                          <a:spcPts val="0"/>
                        </a:spcAft>
                      </a:pPr>
                      <a:r>
                        <a:rPr lang="en-US" sz="2000" kern="1200">
                          <a:effectLst/>
                        </a:rPr>
                        <a:t>Session Date</a:t>
                      </a:r>
                      <a:endParaRPr lang="en-US">
                        <a:effectLst/>
                      </a:endParaRPr>
                    </a:p>
                  </a:txBody>
                  <a:tcPr marL="0" marR="0" marT="0" marB="0" anchor="ctr"/>
                </a:tc>
                <a:extLst>
                  <a:ext uri="{0D108BD9-81ED-4DB2-BD59-A6C34878D82A}">
                    <a16:rowId xmlns:a16="http://schemas.microsoft.com/office/drawing/2014/main" val="3587104221"/>
                  </a:ext>
                </a:extLst>
              </a:tr>
              <a:tr h="422402">
                <a:tc>
                  <a:txBody>
                    <a:bodyPr/>
                    <a:lstStyle/>
                    <a:p>
                      <a:pPr marL="0" algn="l" rtl="0" eaLnBrk="1" latinLnBrk="0" hangingPunct="1">
                        <a:spcBef>
                          <a:spcPts val="0"/>
                        </a:spcBef>
                        <a:spcAft>
                          <a:spcPts val="0"/>
                        </a:spcAft>
                      </a:pPr>
                      <a:r>
                        <a:rPr lang="en-US" sz="1800" kern="1200">
                          <a:effectLst/>
                        </a:rPr>
                        <a:t>John Abbott</a:t>
                      </a:r>
                      <a:endParaRPr lang="en-US">
                        <a:effectLst/>
                      </a:endParaRPr>
                    </a:p>
                  </a:txBody>
                  <a:tcPr marL="0" marR="0" marT="0" marB="0" anchor="ctr"/>
                </a:tc>
                <a:tc>
                  <a:txBody>
                    <a:bodyPr/>
                    <a:lstStyle/>
                    <a:p>
                      <a:pPr marL="0" algn="l" rtl="0" eaLnBrk="1" latinLnBrk="0" hangingPunct="1">
                        <a:spcBef>
                          <a:spcPts val="0"/>
                        </a:spcBef>
                        <a:spcAft>
                          <a:spcPts val="0"/>
                        </a:spcAft>
                      </a:pPr>
                      <a:r>
                        <a:rPr lang="en-US" sz="1800" kern="1200" dirty="0">
                          <a:effectLst/>
                        </a:rPr>
                        <a:t>Wednesday, January 28, 2026</a:t>
                      </a:r>
                      <a:r>
                        <a:rPr lang="en-US" sz="1800" kern="1200" baseline="0" dirty="0">
                          <a:effectLst/>
                        </a:rPr>
                        <a:t> from 6:00-8:30 pm</a:t>
                      </a:r>
                      <a:endParaRPr lang="en-US" dirty="0">
                        <a:effectLst/>
                      </a:endParaRPr>
                    </a:p>
                  </a:txBody>
                  <a:tcPr marL="0" marR="0" marT="0" marB="0" anchor="ctr"/>
                </a:tc>
                <a:extLst>
                  <a:ext uri="{0D108BD9-81ED-4DB2-BD59-A6C34878D82A}">
                    <a16:rowId xmlns:a16="http://schemas.microsoft.com/office/drawing/2014/main" val="3373682351"/>
                  </a:ext>
                </a:extLst>
              </a:tr>
              <a:tr h="422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err="1">
                          <a:effectLst/>
                        </a:rPr>
                        <a:t>Cégep</a:t>
                      </a:r>
                      <a:r>
                        <a:rPr lang="en-US" sz="1800" kern="1200">
                          <a:effectLst/>
                        </a:rPr>
                        <a:t> de </a:t>
                      </a:r>
                      <a:r>
                        <a:rPr lang="en-US" sz="1800" kern="1200" err="1">
                          <a:effectLst/>
                        </a:rPr>
                        <a:t>Lanaudière</a:t>
                      </a:r>
                      <a:r>
                        <a:rPr lang="en-US" sz="1800" kern="1200">
                          <a:effectLst/>
                        </a:rPr>
                        <a:t> à Terrebonne</a:t>
                      </a:r>
                      <a:endParaRPr lang="en-US">
                        <a:effectLs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effectLst/>
                        </a:rPr>
                        <a:t>Thursday, February 12, 2026 from 5:30-8:30 pm</a:t>
                      </a:r>
                      <a:endParaRPr lang="en-US" dirty="0">
                        <a:effectLst/>
                      </a:endParaRPr>
                    </a:p>
                    <a:p>
                      <a:pPr marL="0" algn="l" rtl="0" eaLnBrk="1" latinLnBrk="0" hangingPunct="1">
                        <a:spcBef>
                          <a:spcPts val="0"/>
                        </a:spcBef>
                        <a:spcAft>
                          <a:spcPts val="0"/>
                        </a:spcAft>
                      </a:pPr>
                      <a:endParaRPr lang="en-US" dirty="0">
                        <a:effectLst/>
                      </a:endParaRPr>
                    </a:p>
                  </a:txBody>
                  <a:tcPr marL="0" marR="0" marT="0" marB="0" anchor="ctr"/>
                </a:tc>
                <a:extLst>
                  <a:ext uri="{0D108BD9-81ED-4DB2-BD59-A6C34878D82A}">
                    <a16:rowId xmlns:a16="http://schemas.microsoft.com/office/drawing/2014/main" val="3792293425"/>
                  </a:ext>
                </a:extLst>
              </a:tr>
              <a:tr h="422402">
                <a:tc>
                  <a:txBody>
                    <a:bodyPr/>
                    <a:lstStyle/>
                    <a:p>
                      <a:pPr marL="0" algn="l" rtl="0" eaLnBrk="1" latinLnBrk="0" hangingPunct="1">
                        <a:spcBef>
                          <a:spcPts val="0"/>
                        </a:spcBef>
                        <a:spcAft>
                          <a:spcPts val="0"/>
                        </a:spcAft>
                      </a:pPr>
                      <a:r>
                        <a:rPr lang="en-US" sz="1800" kern="1200">
                          <a:effectLst/>
                        </a:rPr>
                        <a:t>Vanier College</a:t>
                      </a:r>
                      <a:endParaRPr lang="en-US">
                        <a:effectLst/>
                      </a:endParaRPr>
                    </a:p>
                  </a:txBody>
                  <a:tcPr marL="0" marR="0" marT="0" marB="0" anchor="ctr"/>
                </a:tc>
                <a:tc>
                  <a:txBody>
                    <a:bodyPr/>
                    <a:lstStyle/>
                    <a:p>
                      <a:pPr marL="0" algn="l" rtl="0" eaLnBrk="1" latinLnBrk="0" hangingPunct="1">
                        <a:spcBef>
                          <a:spcPts val="0"/>
                        </a:spcBef>
                        <a:spcAft>
                          <a:spcPts val="0"/>
                        </a:spcAft>
                      </a:pPr>
                      <a:r>
                        <a:rPr lang="en-US" sz="1800" kern="1200" dirty="0">
                          <a:effectLst/>
                        </a:rPr>
                        <a:t>Tuesday, February</a:t>
                      </a:r>
                      <a:r>
                        <a:rPr lang="en-US" sz="1800" kern="1200" baseline="0" dirty="0">
                          <a:effectLst/>
                        </a:rPr>
                        <a:t> 3, 2026 from 5:30-8:30 pm</a:t>
                      </a:r>
                      <a:endParaRPr lang="en-US" dirty="0">
                        <a:effectLst/>
                      </a:endParaRPr>
                    </a:p>
                  </a:txBody>
                  <a:tcPr marL="0" marR="0" marT="0" marB="0" anchor="ctr"/>
                </a:tc>
                <a:extLst>
                  <a:ext uri="{0D108BD9-81ED-4DB2-BD59-A6C34878D82A}">
                    <a16:rowId xmlns:a16="http://schemas.microsoft.com/office/drawing/2014/main" val="192130233"/>
                  </a:ext>
                </a:extLst>
              </a:tr>
              <a:tr h="422402">
                <a:tc>
                  <a:txBody>
                    <a:bodyPr/>
                    <a:lstStyle/>
                    <a:p>
                      <a:pPr marL="0" algn="l" rtl="0" eaLnBrk="1" latinLnBrk="0" hangingPunct="1">
                        <a:spcBef>
                          <a:spcPts val="0"/>
                        </a:spcBef>
                        <a:spcAft>
                          <a:spcPts val="0"/>
                        </a:spcAft>
                      </a:pPr>
                      <a:r>
                        <a:rPr lang="en-US" sz="1800" kern="1200" dirty="0">
                          <a:effectLst/>
                        </a:rPr>
                        <a:t>Dawson College</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800" kern="1200" dirty="0">
                          <a:effectLst/>
                        </a:rPr>
                        <a:t>Wednesday, February</a:t>
                      </a:r>
                      <a:r>
                        <a:rPr lang="en-US" sz="1800" kern="1200" baseline="0" dirty="0">
                          <a:effectLst/>
                        </a:rPr>
                        <a:t> 4, 2026 from 4:00-8:00 pm</a:t>
                      </a:r>
                      <a:endParaRPr lang="en-US" dirty="0">
                        <a:effectLst/>
                      </a:endParaRPr>
                    </a:p>
                  </a:txBody>
                  <a:tcPr marL="0" marR="0" marT="0" marB="0" anchor="ctr"/>
                </a:tc>
                <a:extLst>
                  <a:ext uri="{0D108BD9-81ED-4DB2-BD59-A6C34878D82A}">
                    <a16:rowId xmlns:a16="http://schemas.microsoft.com/office/drawing/2014/main" val="1686937597"/>
                  </a:ext>
                </a:extLst>
              </a:tr>
              <a:tr h="422402">
                <a:tc>
                  <a:txBody>
                    <a:bodyPr/>
                    <a:lstStyle/>
                    <a:p>
                      <a:pPr marL="0" marR="0" indent="0" algn="l" rtl="0" eaLnBrk="1" fontAlgn="auto" latinLnBrk="0" hangingPunct="1">
                        <a:spcBef>
                          <a:spcPts val="0"/>
                        </a:spcBef>
                        <a:spcAft>
                          <a:spcPts val="0"/>
                        </a:spcAft>
                      </a:pPr>
                      <a:r>
                        <a:rPr lang="en-US" sz="1800" kern="1200">
                          <a:effectLst/>
                        </a:rPr>
                        <a:t>Cégep de Saint-Jérôme</a:t>
                      </a:r>
                      <a:endParaRPr lang="en-US">
                        <a:effectLst/>
                      </a:endParaRPr>
                    </a:p>
                  </a:txBody>
                  <a:tcPr marL="0" marR="0" marT="0" marB="0" anchor="ctr"/>
                </a:tc>
                <a:tc>
                  <a:txBody>
                    <a:bodyPr/>
                    <a:lstStyle/>
                    <a:p>
                      <a:pPr marL="0" algn="l" rtl="0" eaLnBrk="1" latinLnBrk="0" hangingPunct="1">
                        <a:spcBef>
                          <a:spcPts val="0"/>
                        </a:spcBef>
                        <a:spcAft>
                          <a:spcPts val="0"/>
                        </a:spcAft>
                      </a:pPr>
                      <a:r>
                        <a:rPr lang="en-US" sz="1800" kern="1200" dirty="0">
                          <a:effectLst/>
                        </a:rPr>
                        <a:t>Wednesday,</a:t>
                      </a:r>
                      <a:r>
                        <a:rPr lang="en-US" sz="1800" kern="1200" baseline="0" dirty="0">
                          <a:effectLst/>
                        </a:rPr>
                        <a:t> February 11, 2026 from 5:00-8:00 pm</a:t>
                      </a:r>
                      <a:endParaRPr lang="en-US" dirty="0">
                        <a:effectLst/>
                      </a:endParaRPr>
                    </a:p>
                  </a:txBody>
                  <a:tcPr marL="0" marR="0" marT="0" marB="0" anchor="ctr"/>
                </a:tc>
                <a:extLst>
                  <a:ext uri="{0D108BD9-81ED-4DB2-BD59-A6C34878D82A}">
                    <a16:rowId xmlns:a16="http://schemas.microsoft.com/office/drawing/2014/main" val="1300127853"/>
                  </a:ext>
                </a:extLst>
              </a:tr>
              <a:tr h="422402">
                <a:tc>
                  <a:txBody>
                    <a:bodyPr/>
                    <a:lstStyle/>
                    <a:p>
                      <a:pPr marL="0" marR="0" indent="0" algn="l" rtl="0" eaLnBrk="1" fontAlgn="auto" latinLnBrk="0" hangingPunct="1">
                        <a:spcBef>
                          <a:spcPts val="0"/>
                        </a:spcBef>
                        <a:spcAft>
                          <a:spcPts val="0"/>
                        </a:spcAft>
                      </a:pPr>
                      <a:r>
                        <a:rPr lang="en-US" sz="1800" kern="1200">
                          <a:effectLst/>
                        </a:rPr>
                        <a:t>Collège Lionel-Groulx</a:t>
                      </a:r>
                      <a:endParaRPr lang="en-US">
                        <a:effectLs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Wednesday, February 4</a:t>
                      </a:r>
                      <a:r>
                        <a:rPr lang="en-US" sz="1800" kern="1200" baseline="0" dirty="0">
                          <a:effectLst/>
                        </a:rPr>
                        <a:t>, 2026 from 5:00-8:00 pm</a:t>
                      </a:r>
                      <a:endParaRPr lang="en-US" dirty="0">
                        <a:effectLst/>
                      </a:endParaRPr>
                    </a:p>
                  </a:txBody>
                  <a:tcPr marL="0" marR="0" marT="0" marB="0" anchor="ctr"/>
                </a:tc>
                <a:extLst>
                  <a:ext uri="{0D108BD9-81ED-4DB2-BD59-A6C34878D82A}">
                    <a16:rowId xmlns:a16="http://schemas.microsoft.com/office/drawing/2014/main" val="2626641830"/>
                  </a:ext>
                </a:extLst>
              </a:tr>
              <a:tr h="422402">
                <a:tc>
                  <a:txBody>
                    <a:bodyPr/>
                    <a:lstStyle/>
                    <a:p>
                      <a:pPr marL="0" algn="l" rtl="0" eaLnBrk="1" latinLnBrk="0" hangingPunct="1">
                        <a:spcBef>
                          <a:spcPts val="0"/>
                        </a:spcBef>
                        <a:spcAft>
                          <a:spcPts val="0"/>
                        </a:spcAft>
                      </a:pPr>
                      <a:r>
                        <a:rPr lang="en-US" sz="1800" kern="1200">
                          <a:effectLst/>
                        </a:rPr>
                        <a:t>Champlain St-Lambert</a:t>
                      </a:r>
                      <a:endParaRPr lang="en-US">
                        <a:effectLst/>
                      </a:endParaRPr>
                    </a:p>
                  </a:txBody>
                  <a:tcPr marL="0" marR="0" marT="0" marB="0" anchor="ctr"/>
                </a:tc>
                <a:tc>
                  <a:txBody>
                    <a:bodyPr/>
                    <a:lstStyle/>
                    <a:p>
                      <a:pPr marL="0" algn="l" rtl="0" eaLnBrk="1" latinLnBrk="0" hangingPunct="1">
                        <a:spcBef>
                          <a:spcPts val="0"/>
                        </a:spcBef>
                        <a:spcAft>
                          <a:spcPts val="0"/>
                        </a:spcAft>
                      </a:pPr>
                      <a:r>
                        <a:rPr lang="en-US" dirty="0">
                          <a:effectLst/>
                        </a:rPr>
                        <a:t>Thursday, February 5, 2026 from 6:30-8:30 pm</a:t>
                      </a:r>
                    </a:p>
                  </a:txBody>
                  <a:tcPr marL="0" marR="0" marT="0" marB="0" anchor="ctr"/>
                </a:tc>
                <a:extLst>
                  <a:ext uri="{0D108BD9-81ED-4DB2-BD59-A6C34878D82A}">
                    <a16:rowId xmlns:a16="http://schemas.microsoft.com/office/drawing/2014/main" val="2072651039"/>
                  </a:ext>
                </a:extLst>
              </a:tr>
              <a:tr h="422402">
                <a:tc>
                  <a:txBody>
                    <a:bodyPr/>
                    <a:lstStyle/>
                    <a:p>
                      <a:pPr marL="0" indent="0" algn="l" rtl="0" eaLnBrk="1" latinLnBrk="0" hangingPunct="1">
                        <a:spcBef>
                          <a:spcPts val="0"/>
                        </a:spcBef>
                        <a:spcAft>
                          <a:spcPts val="0"/>
                        </a:spcAft>
                      </a:pPr>
                      <a:r>
                        <a:rPr lang="en-US" sz="1800" kern="1200" err="1">
                          <a:effectLst/>
                        </a:rPr>
                        <a:t>Marianopolis</a:t>
                      </a:r>
                      <a:endParaRPr lang="en-US">
                        <a:effectLst/>
                      </a:endParaRPr>
                    </a:p>
                  </a:txBody>
                  <a:tcPr marL="0" marR="0" marT="0" marB="0" anchor="ctr"/>
                </a:tc>
                <a:tc>
                  <a:txBody>
                    <a:bodyPr/>
                    <a:lstStyle/>
                    <a:p>
                      <a:pPr marL="0" algn="l" rtl="0" eaLnBrk="1" latinLnBrk="0" hangingPunct="1">
                        <a:spcBef>
                          <a:spcPts val="0"/>
                        </a:spcBef>
                        <a:spcAft>
                          <a:spcPts val="0"/>
                        </a:spcAft>
                      </a:pPr>
                      <a:r>
                        <a:rPr lang="en-US">
                          <a:effectLst/>
                        </a:rPr>
                        <a:t>Wednesday, February 5th, 2025 from 6:00-8:30 pm</a:t>
                      </a:r>
                    </a:p>
                  </a:txBody>
                  <a:tcPr marL="0" marR="0" marT="0" marB="0" anchor="ctr"/>
                </a:tc>
                <a:extLst>
                  <a:ext uri="{0D108BD9-81ED-4DB2-BD59-A6C34878D82A}">
                    <a16:rowId xmlns:a16="http://schemas.microsoft.com/office/drawing/2014/main" val="2677096758"/>
                  </a:ext>
                </a:extLst>
              </a:tr>
              <a:tr h="422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effectLst/>
                        </a:rPr>
                        <a:t>Collège Montmorency</a:t>
                      </a:r>
                      <a:endParaRPr lang="en-US">
                        <a:effectLst/>
                      </a:endParaRPr>
                    </a:p>
                  </a:txBody>
                  <a:tcPr marL="0" marR="0" marT="0" marB="0" anchor="ctr"/>
                </a:tc>
                <a:tc>
                  <a:txBody>
                    <a:bodyPr/>
                    <a:lstStyle/>
                    <a:p>
                      <a:pPr marL="0" algn="l" rtl="0" eaLnBrk="1" latinLnBrk="0" hangingPunct="1">
                        <a:spcBef>
                          <a:spcPts val="0"/>
                        </a:spcBef>
                        <a:spcAft>
                          <a:spcPts val="0"/>
                        </a:spcAft>
                      </a:pPr>
                      <a:r>
                        <a:rPr lang="en-US">
                          <a:effectLst/>
                        </a:rPr>
                        <a:t>Tuesday, </a:t>
                      </a:r>
                      <a:r>
                        <a:rPr lang="en-US" dirty="0">
                          <a:effectLst/>
                        </a:rPr>
                        <a:t>February 3, 2026 </a:t>
                      </a:r>
                      <a:r>
                        <a:rPr lang="en-US">
                          <a:effectLst/>
                        </a:rPr>
                        <a:t>from</a:t>
                      </a:r>
                      <a:r>
                        <a:rPr lang="en-US" baseline="0">
                          <a:effectLst/>
                        </a:rPr>
                        <a:t> </a:t>
                      </a:r>
                      <a:r>
                        <a:rPr lang="en-US" baseline="0" dirty="0">
                          <a:effectLst/>
                        </a:rPr>
                        <a:t>6</a:t>
                      </a:r>
                      <a:r>
                        <a:rPr lang="en-US" baseline="0">
                          <a:effectLst/>
                        </a:rPr>
                        <a:t>:00–9:00 </a:t>
                      </a:r>
                      <a:r>
                        <a:rPr lang="en-US" baseline="0" dirty="0">
                          <a:effectLst/>
                        </a:rPr>
                        <a:t>pm</a:t>
                      </a:r>
                      <a:endParaRPr lang="en-US" dirty="0">
                        <a:effectLst/>
                      </a:endParaRPr>
                    </a:p>
                  </a:txBody>
                  <a:tcPr marL="0" marR="0" marT="0" marB="0" anchor="ctr"/>
                </a:tc>
                <a:extLst>
                  <a:ext uri="{0D108BD9-81ED-4DB2-BD59-A6C34878D82A}">
                    <a16:rowId xmlns:a16="http://schemas.microsoft.com/office/drawing/2014/main" val="576028391"/>
                  </a:ext>
                </a:extLst>
              </a:tr>
            </a:tbl>
          </a:graphicData>
        </a:graphic>
      </p:graphicFrame>
    </p:spTree>
    <p:extLst>
      <p:ext uri="{BB962C8B-B14F-4D97-AF65-F5344CB8AC3E}">
        <p14:creationId xmlns:p14="http://schemas.microsoft.com/office/powerpoint/2010/main" val="3053431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C1DF68-C316-40FF-92B7-8981BB247EB8}"/>
              </a:ext>
            </a:extLst>
          </p:cNvPr>
          <p:cNvSpPr>
            <a:spLocks noGrp="1"/>
          </p:cNvSpPr>
          <p:nvPr>
            <p:ph type="title"/>
          </p:nvPr>
        </p:nvSpPr>
        <p:spPr>
          <a:xfrm>
            <a:off x="8471424" y="1110882"/>
            <a:ext cx="3053039" cy="1060817"/>
          </a:xfrm>
        </p:spPr>
        <p:txBody>
          <a:bodyPr anchor="b">
            <a:normAutofit/>
          </a:bodyPr>
          <a:lstStyle/>
          <a:p>
            <a:r>
              <a:rPr lang="en-US" sz="2600"/>
              <a:t>Research and Refine Your Options</a:t>
            </a:r>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pic>
        <p:nvPicPr>
          <p:cNvPr id="9" name="Content Placeholder 4" descr="A picture containing text, clipart&#10;&#10;Description automatically generated">
            <a:hlinkClick r:id="rId2"/>
            <a:extLst>
              <a:ext uri="{FF2B5EF4-FFF2-40B4-BE49-F238E27FC236}">
                <a16:creationId xmlns:a16="http://schemas.microsoft.com/office/drawing/2014/main" id="{785E8D4C-D405-40F9-8371-5B79B0F9896E}"/>
              </a:ext>
            </a:extLst>
          </p:cNvPr>
          <p:cNvPicPr>
            <a:picLocks noChangeAspect="1"/>
          </p:cNvPicPr>
          <p:nvPr/>
        </p:nvPicPr>
        <p:blipFill>
          <a:blip r:embed="rId3"/>
          <a:stretch>
            <a:fillRect/>
          </a:stretch>
        </p:blipFill>
        <p:spPr>
          <a:xfrm>
            <a:off x="1093436" y="1856280"/>
            <a:ext cx="6500574" cy="3145439"/>
          </a:xfrm>
          <a:prstGeom prst="rect">
            <a:avLst/>
          </a:prstGeom>
        </p:spPr>
      </p:pic>
    </p:spTree>
    <p:extLst>
      <p:ext uri="{BB962C8B-B14F-4D97-AF65-F5344CB8AC3E}">
        <p14:creationId xmlns:p14="http://schemas.microsoft.com/office/powerpoint/2010/main" val="587717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C1DF68-C316-40FF-92B7-8981BB247EB8}"/>
              </a:ext>
            </a:extLst>
          </p:cNvPr>
          <p:cNvSpPr>
            <a:spLocks noGrp="1"/>
          </p:cNvSpPr>
          <p:nvPr>
            <p:ph type="title"/>
          </p:nvPr>
        </p:nvSpPr>
        <p:spPr>
          <a:xfrm>
            <a:off x="8471424" y="1110882"/>
            <a:ext cx="3053039" cy="1060817"/>
          </a:xfrm>
        </p:spPr>
        <p:txBody>
          <a:bodyPr anchor="b">
            <a:normAutofit/>
          </a:bodyPr>
          <a:lstStyle/>
          <a:p>
            <a:r>
              <a:rPr lang="en-US" sz="2600"/>
              <a:t>Research and Refine Your Options</a:t>
            </a:r>
          </a:p>
        </p:txBody>
      </p:sp>
      <p:pic>
        <p:nvPicPr>
          <p:cNvPr id="4" name="Content Placeholder 3">
            <a:hlinkClick r:id="rId2"/>
            <a:extLst>
              <a:ext uri="{FF2B5EF4-FFF2-40B4-BE49-F238E27FC236}">
                <a16:creationId xmlns:a16="http://schemas.microsoft.com/office/drawing/2014/main" id="{1BA91866-6106-46A3-BDDC-A64AB3324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58" y="646326"/>
            <a:ext cx="5706230" cy="5577840"/>
          </a:xfrm>
          <a:prstGeom prst="rect">
            <a:avLst/>
          </a:prstGeom>
        </p:spPr>
      </p:pic>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spTree>
    <p:extLst>
      <p:ext uri="{BB962C8B-B14F-4D97-AF65-F5344CB8AC3E}">
        <p14:creationId xmlns:p14="http://schemas.microsoft.com/office/powerpoint/2010/main" val="3587265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DC8A-1F62-4577-91D1-45D95663157A}"/>
              </a:ext>
            </a:extLst>
          </p:cNvPr>
          <p:cNvSpPr>
            <a:spLocks noGrp="1"/>
          </p:cNvSpPr>
          <p:nvPr>
            <p:ph type="title"/>
          </p:nvPr>
        </p:nvSpPr>
        <p:spPr/>
        <p:txBody>
          <a:bodyPr/>
          <a:lstStyle/>
          <a:p>
            <a:r>
              <a:rPr lang="en-US"/>
              <a:t>Q&amp;A</a:t>
            </a:r>
          </a:p>
        </p:txBody>
      </p:sp>
      <p:sp>
        <p:nvSpPr>
          <p:cNvPr id="3" name="Subtitle 2">
            <a:extLst>
              <a:ext uri="{FF2B5EF4-FFF2-40B4-BE49-F238E27FC236}">
                <a16:creationId xmlns:a16="http://schemas.microsoft.com/office/drawing/2014/main" id="{61FD50A8-9F4B-4AC3-A671-ED404CC426B3}"/>
              </a:ext>
            </a:extLst>
          </p:cNvPr>
          <p:cNvSpPr>
            <a:spLocks noGrp="1"/>
          </p:cNvSpPr>
          <p:nvPr>
            <p:ph type="body" idx="1"/>
          </p:nvPr>
        </p:nvSpPr>
        <p:spPr/>
        <p:txBody>
          <a:bodyPr/>
          <a:lstStyle/>
          <a:p>
            <a:r>
              <a:rPr lang="en-US"/>
              <a:t>Ask us anything!</a:t>
            </a:r>
          </a:p>
        </p:txBody>
      </p:sp>
    </p:spTree>
    <p:extLst>
      <p:ext uri="{BB962C8B-B14F-4D97-AF65-F5344CB8AC3E}">
        <p14:creationId xmlns:p14="http://schemas.microsoft.com/office/powerpoint/2010/main" val="2199533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CA"/>
            </a:p>
          </p:txBody>
        </p:sp>
        <p:sp>
          <p:nvSpPr>
            <p:cNvPr id="2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grpSp>
      <p:sp useBgFill="1">
        <p:nvSpPr>
          <p:cNvPr id="24" name="Rectangle 23">
            <a:extLst>
              <a:ext uri="{FF2B5EF4-FFF2-40B4-BE49-F238E27FC236}">
                <a16:creationId xmlns:a16="http://schemas.microsoft.com/office/drawing/2014/main" id="{0CDA5809-5664-4520-ADC8-6959936A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Qr code&#10;&#10;Description automatically generated">
            <a:extLst>
              <a:ext uri="{FF2B5EF4-FFF2-40B4-BE49-F238E27FC236}">
                <a16:creationId xmlns:a16="http://schemas.microsoft.com/office/drawing/2014/main" id="{447D5B0C-C055-408B-A146-D9A40AEFEA58}"/>
              </a:ext>
            </a:extLst>
          </p:cNvPr>
          <p:cNvPicPr>
            <a:picLocks noChangeAspect="1"/>
          </p:cNvPicPr>
          <p:nvPr/>
        </p:nvPicPr>
        <p:blipFill>
          <a:blip r:embed="rId2"/>
          <a:stretch>
            <a:fillRect/>
          </a:stretch>
        </p:blipFill>
        <p:spPr>
          <a:xfrm>
            <a:off x="634276" y="1278765"/>
            <a:ext cx="4331976" cy="4300470"/>
          </a:xfrm>
          <a:prstGeom prst="rect">
            <a:avLst/>
          </a:prstGeom>
        </p:spPr>
      </p:pic>
      <p:sp>
        <p:nvSpPr>
          <p:cNvPr id="26" name="Freeform 6">
            <a:extLst>
              <a:ext uri="{FF2B5EF4-FFF2-40B4-BE49-F238E27FC236}">
                <a16:creationId xmlns:a16="http://schemas.microsoft.com/office/drawing/2014/main" id="{D4C54414-6E76-4C63-9BDF-ED19F3B33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sp>
        <p:nvSpPr>
          <p:cNvPr id="2" name="Title 1">
            <a:extLst>
              <a:ext uri="{FF2B5EF4-FFF2-40B4-BE49-F238E27FC236}">
                <a16:creationId xmlns:a16="http://schemas.microsoft.com/office/drawing/2014/main" id="{DC8DB5F4-2977-4C70-9D44-6BCC4BA879E5}"/>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a:r>
              <a:rPr lang="en-US" sz="4900"/>
              <a:t>BOOK AN APPOINTMENT WITH YOUR GUIDANCE COUNSELLOR</a:t>
            </a:r>
          </a:p>
        </p:txBody>
      </p:sp>
      <p:sp>
        <p:nvSpPr>
          <p:cNvPr id="3" name="Text Placeholder 2">
            <a:extLst>
              <a:ext uri="{FF2B5EF4-FFF2-40B4-BE49-F238E27FC236}">
                <a16:creationId xmlns:a16="http://schemas.microsoft.com/office/drawing/2014/main" id="{A7CC05B8-139F-40C1-899A-4097C9450550}"/>
              </a:ext>
            </a:extLst>
          </p:cNvPr>
          <p:cNvSpPr>
            <a:spLocks noGrp="1"/>
          </p:cNvSpPr>
          <p:nvPr>
            <p:ph type="body" idx="1"/>
          </p:nvPr>
        </p:nvSpPr>
        <p:spPr>
          <a:xfrm>
            <a:off x="6138006" y="4804850"/>
            <a:ext cx="5607906" cy="1086237"/>
          </a:xfrm>
        </p:spPr>
        <p:txBody>
          <a:bodyPr vert="horz" lIns="91440" tIns="45720" rIns="91440" bIns="45720" rtlCol="0">
            <a:normAutofit/>
          </a:bodyPr>
          <a:lstStyle/>
          <a:p>
            <a:pPr algn="l"/>
            <a:endParaRPr lang="en-US" sz="2300">
              <a:solidFill>
                <a:srgbClr val="EFEDE3"/>
              </a:solidFill>
            </a:endParaRPr>
          </a:p>
        </p:txBody>
      </p:sp>
    </p:spTree>
    <p:extLst>
      <p:ext uri="{BB962C8B-B14F-4D97-AF65-F5344CB8AC3E}">
        <p14:creationId xmlns:p14="http://schemas.microsoft.com/office/powerpoint/2010/main" val="331617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962BF1E-AA27-E307-782F-812EB29388E4}"/>
              </a:ext>
            </a:extLst>
          </p:cNvPr>
          <p:cNvGraphicFramePr>
            <a:graphicFrameLocks noChangeAspect="1"/>
          </p:cNvGraphicFramePr>
          <p:nvPr>
            <p:extLst>
              <p:ext uri="{D42A27DB-BD31-4B8C-83A1-F6EECF244321}">
                <p14:modId xmlns:p14="http://schemas.microsoft.com/office/powerpoint/2010/main" val="1348381728"/>
              </p:ext>
            </p:extLst>
          </p:nvPr>
        </p:nvGraphicFramePr>
        <p:xfrm>
          <a:off x="-7014" y="1937480"/>
          <a:ext cx="12199014" cy="2983040"/>
        </p:xfrm>
        <a:graphic>
          <a:graphicData uri="http://schemas.openxmlformats.org/presentationml/2006/ole">
            <mc:AlternateContent xmlns:mc="http://schemas.openxmlformats.org/markup-compatibility/2006">
              <mc:Choice xmlns:v="urn:schemas-microsoft-com:vml" Requires="v">
                <p:oleObj name="Acrobat Document" r:id="rId2" imgW="13087113" imgH="3200324" progId="Acrobat.Document.DC">
                  <p:embed/>
                </p:oleObj>
              </mc:Choice>
              <mc:Fallback>
                <p:oleObj name="Acrobat Document" r:id="rId2" imgW="13087113" imgH="3200324" progId="Acrobat.Document.DC">
                  <p:embed/>
                  <p:pic>
                    <p:nvPicPr>
                      <p:cNvPr id="4" name="Object 3">
                        <a:extLst>
                          <a:ext uri="{FF2B5EF4-FFF2-40B4-BE49-F238E27FC236}">
                            <a16:creationId xmlns:a16="http://schemas.microsoft.com/office/drawing/2014/main" id="{4962BF1E-AA27-E307-782F-812EB29388E4}"/>
                          </a:ext>
                        </a:extLst>
                      </p:cNvPr>
                      <p:cNvPicPr/>
                      <p:nvPr/>
                    </p:nvPicPr>
                    <p:blipFill>
                      <a:blip r:embed="rId3"/>
                      <a:stretch>
                        <a:fillRect/>
                      </a:stretch>
                    </p:blipFill>
                    <p:spPr>
                      <a:xfrm>
                        <a:off x="-7014" y="1937480"/>
                        <a:ext cx="12199014" cy="2983040"/>
                      </a:xfrm>
                      <a:prstGeom prst="rect">
                        <a:avLst/>
                      </a:prstGeom>
                      <a:ln w="63500">
                        <a:solidFill>
                          <a:schemeClr val="tx1"/>
                        </a:solidFill>
                      </a:ln>
                    </p:spPr>
                  </p:pic>
                </p:oleObj>
              </mc:Fallback>
            </mc:AlternateContent>
          </a:graphicData>
        </a:graphic>
      </p:graphicFrame>
      <p:sp>
        <p:nvSpPr>
          <p:cNvPr id="5" name="TextBox 4">
            <a:extLst>
              <a:ext uri="{FF2B5EF4-FFF2-40B4-BE49-F238E27FC236}">
                <a16:creationId xmlns:a16="http://schemas.microsoft.com/office/drawing/2014/main" id="{0F2F425A-0A30-65A1-3D86-FC37E9D5E0BA}"/>
              </a:ext>
            </a:extLst>
          </p:cNvPr>
          <p:cNvSpPr txBox="1"/>
          <p:nvPr/>
        </p:nvSpPr>
        <p:spPr>
          <a:xfrm>
            <a:off x="3153991" y="960120"/>
            <a:ext cx="5877004" cy="646331"/>
          </a:xfrm>
          <a:prstGeom prst="rect">
            <a:avLst/>
          </a:prstGeom>
          <a:noFill/>
        </p:spPr>
        <p:txBody>
          <a:bodyPr wrap="square" rtlCol="0">
            <a:spAutoFit/>
          </a:bodyPr>
          <a:lstStyle/>
          <a:p>
            <a:r>
              <a:rPr lang="en-US" sz="3600" dirty="0"/>
              <a:t>QUEBEC EDUCATION SYSTEM</a:t>
            </a:r>
            <a:endParaRPr lang="en-CA" sz="3600" dirty="0"/>
          </a:p>
        </p:txBody>
      </p:sp>
    </p:spTree>
    <p:extLst>
      <p:ext uri="{BB962C8B-B14F-4D97-AF65-F5344CB8AC3E}">
        <p14:creationId xmlns:p14="http://schemas.microsoft.com/office/powerpoint/2010/main" val="363564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B526-8E46-40AC-BA7B-8805D1E21AD0}"/>
              </a:ext>
            </a:extLst>
          </p:cNvPr>
          <p:cNvSpPr>
            <a:spLocks noGrp="1"/>
          </p:cNvSpPr>
          <p:nvPr>
            <p:ph type="title"/>
          </p:nvPr>
        </p:nvSpPr>
        <p:spPr/>
        <p:txBody>
          <a:bodyPr/>
          <a:lstStyle/>
          <a:p>
            <a:r>
              <a:rPr lang="en-US"/>
              <a:t>CEGEP PROGRAMS</a:t>
            </a:r>
          </a:p>
        </p:txBody>
      </p:sp>
      <p:sp>
        <p:nvSpPr>
          <p:cNvPr id="4" name="Text Placeholder 3">
            <a:extLst>
              <a:ext uri="{FF2B5EF4-FFF2-40B4-BE49-F238E27FC236}">
                <a16:creationId xmlns:a16="http://schemas.microsoft.com/office/drawing/2014/main" id="{E8AF8E7D-8976-4254-83FF-A4D2A8D263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633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350711-690B-487A-98CB-3A15BB0E16E7}"/>
              </a:ext>
            </a:extLst>
          </p:cNvPr>
          <p:cNvSpPr>
            <a:spLocks noGrp="1"/>
          </p:cNvSpPr>
          <p:nvPr>
            <p:ph sz="half" idx="1"/>
          </p:nvPr>
        </p:nvSpPr>
        <p:spPr>
          <a:xfrm>
            <a:off x="1371600" y="1779373"/>
            <a:ext cx="4447786" cy="4088027"/>
          </a:xfrm>
        </p:spPr>
        <p:txBody>
          <a:bodyPr>
            <a:normAutofit lnSpcReduction="10000"/>
          </a:bodyPr>
          <a:lstStyle/>
          <a:p>
            <a:endParaRPr lang="en-US"/>
          </a:p>
          <a:p>
            <a:r>
              <a:rPr lang="en-US"/>
              <a:t>2 years</a:t>
            </a:r>
          </a:p>
          <a:p>
            <a:r>
              <a:rPr lang="en-US"/>
              <a:t>Prepares students for higher education </a:t>
            </a:r>
          </a:p>
          <a:p>
            <a:r>
              <a:rPr lang="en-US"/>
              <a:t>Theoretical rather than hands-on</a:t>
            </a:r>
          </a:p>
          <a:p>
            <a:r>
              <a:rPr lang="en-US"/>
              <a:t>Limited practical value IF the student doesn’t attend university</a:t>
            </a:r>
          </a:p>
          <a:p>
            <a:r>
              <a:rPr lang="en-US"/>
              <a:t>Further study required to develop skills and competencies to obtain a career in that field</a:t>
            </a:r>
          </a:p>
          <a:p>
            <a:endParaRPr lang="en-US"/>
          </a:p>
        </p:txBody>
      </p:sp>
      <p:sp>
        <p:nvSpPr>
          <p:cNvPr id="4" name="Content Placeholder 3">
            <a:extLst>
              <a:ext uri="{FF2B5EF4-FFF2-40B4-BE49-F238E27FC236}">
                <a16:creationId xmlns:a16="http://schemas.microsoft.com/office/drawing/2014/main" id="{87CC1261-0CA2-463B-B03B-0D45AD4AB52D}"/>
              </a:ext>
            </a:extLst>
          </p:cNvPr>
          <p:cNvSpPr>
            <a:spLocks noGrp="1"/>
          </p:cNvSpPr>
          <p:nvPr>
            <p:ph sz="half" idx="2"/>
          </p:nvPr>
        </p:nvSpPr>
        <p:spPr>
          <a:xfrm>
            <a:off x="6525403" y="1779373"/>
            <a:ext cx="4447786" cy="4088027"/>
          </a:xfrm>
        </p:spPr>
        <p:txBody>
          <a:bodyPr>
            <a:normAutofit lnSpcReduction="10000"/>
          </a:bodyPr>
          <a:lstStyle/>
          <a:p>
            <a:endParaRPr lang="en-US"/>
          </a:p>
          <a:p>
            <a:r>
              <a:rPr lang="en-US"/>
              <a:t>3 years</a:t>
            </a:r>
          </a:p>
          <a:p>
            <a:r>
              <a:rPr lang="en-US"/>
              <a:t>Prepares students for the world of work</a:t>
            </a:r>
          </a:p>
          <a:p>
            <a:r>
              <a:rPr lang="en-US"/>
              <a:t>Develop marketable knowledge and skills</a:t>
            </a:r>
          </a:p>
          <a:p>
            <a:r>
              <a:rPr lang="en-US"/>
              <a:t>Often include internships and hands-on training</a:t>
            </a:r>
          </a:p>
          <a:p>
            <a:r>
              <a:rPr lang="en-US"/>
              <a:t>Graduates can go on to university</a:t>
            </a:r>
          </a:p>
          <a:p>
            <a:pPr lvl="1"/>
            <a:r>
              <a:rPr lang="en-US"/>
              <a:t>May need to make up courses</a:t>
            </a:r>
          </a:p>
          <a:p>
            <a:pPr lvl="1"/>
            <a:r>
              <a:rPr lang="en-US"/>
              <a:t>May get advanced standing</a:t>
            </a:r>
          </a:p>
          <a:p>
            <a:endParaRPr lang="en-US"/>
          </a:p>
        </p:txBody>
      </p:sp>
      <p:sp>
        <p:nvSpPr>
          <p:cNvPr id="5" name="Rectangle 4">
            <a:extLst>
              <a:ext uri="{FF2B5EF4-FFF2-40B4-BE49-F238E27FC236}">
                <a16:creationId xmlns:a16="http://schemas.microsoft.com/office/drawing/2014/main" id="{8BD1BF46-1389-423C-9DB6-8C617D4B921A}"/>
              </a:ext>
            </a:extLst>
          </p:cNvPr>
          <p:cNvSpPr/>
          <p:nvPr/>
        </p:nvSpPr>
        <p:spPr>
          <a:xfrm>
            <a:off x="1375402" y="1159151"/>
            <a:ext cx="4443984" cy="6202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BB4C3C-82D2-4760-811A-DEF4BC100DEB}"/>
              </a:ext>
            </a:extLst>
          </p:cNvPr>
          <p:cNvSpPr/>
          <p:nvPr/>
        </p:nvSpPr>
        <p:spPr>
          <a:xfrm>
            <a:off x="6529205" y="1159151"/>
            <a:ext cx="4443984" cy="6202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358D4A-1FFB-487F-B507-9942C63BC329}"/>
              </a:ext>
            </a:extLst>
          </p:cNvPr>
          <p:cNvSpPr txBox="1"/>
          <p:nvPr/>
        </p:nvSpPr>
        <p:spPr>
          <a:xfrm>
            <a:off x="2569882" y="1269207"/>
            <a:ext cx="2051222" cy="400110"/>
          </a:xfrm>
          <a:prstGeom prst="rect">
            <a:avLst/>
          </a:prstGeom>
          <a:noFill/>
        </p:spPr>
        <p:txBody>
          <a:bodyPr wrap="square" rtlCol="0">
            <a:spAutoFit/>
          </a:bodyPr>
          <a:lstStyle/>
          <a:p>
            <a:r>
              <a:rPr lang="en-US" sz="2000" b="1">
                <a:solidFill>
                  <a:schemeClr val="bg1"/>
                </a:solidFill>
              </a:rPr>
              <a:t>PRE-UNIVERSITY</a:t>
            </a:r>
          </a:p>
        </p:txBody>
      </p:sp>
      <p:sp>
        <p:nvSpPr>
          <p:cNvPr id="8" name="TextBox 7">
            <a:extLst>
              <a:ext uri="{FF2B5EF4-FFF2-40B4-BE49-F238E27FC236}">
                <a16:creationId xmlns:a16="http://schemas.microsoft.com/office/drawing/2014/main" id="{A92049F9-F64B-40D8-8054-C6F39C7D358A}"/>
              </a:ext>
            </a:extLst>
          </p:cNvPr>
          <p:cNvSpPr txBox="1"/>
          <p:nvPr/>
        </p:nvSpPr>
        <p:spPr>
          <a:xfrm>
            <a:off x="7792410" y="1269207"/>
            <a:ext cx="1829708" cy="400110"/>
          </a:xfrm>
          <a:prstGeom prst="rect">
            <a:avLst/>
          </a:prstGeom>
          <a:noFill/>
        </p:spPr>
        <p:txBody>
          <a:bodyPr wrap="square" rtlCol="0">
            <a:spAutoFit/>
          </a:bodyPr>
          <a:lstStyle/>
          <a:p>
            <a:r>
              <a:rPr lang="en-US" sz="2000" b="1">
                <a:solidFill>
                  <a:schemeClr val="bg1"/>
                </a:solidFill>
              </a:rPr>
              <a:t>TECHNOLOGY</a:t>
            </a:r>
          </a:p>
        </p:txBody>
      </p:sp>
    </p:spTree>
    <p:extLst>
      <p:ext uri="{BB962C8B-B14F-4D97-AF65-F5344CB8AC3E}">
        <p14:creationId xmlns:p14="http://schemas.microsoft.com/office/powerpoint/2010/main" val="355958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16E9-DF01-45E2-AD49-6418C3077C47}"/>
              </a:ext>
            </a:extLst>
          </p:cNvPr>
          <p:cNvSpPr>
            <a:spLocks noGrp="1"/>
          </p:cNvSpPr>
          <p:nvPr>
            <p:ph idx="1"/>
          </p:nvPr>
        </p:nvSpPr>
        <p:spPr>
          <a:xfrm>
            <a:off x="1371600" y="1717589"/>
            <a:ext cx="9601200" cy="4149811"/>
          </a:xfrm>
        </p:spPr>
        <p:txBody>
          <a:bodyPr vert="horz" lIns="91440" tIns="45720" rIns="91440" bIns="45720" rtlCol="0" anchor="t">
            <a:normAutofit fontScale="92500" lnSpcReduction="20000"/>
          </a:bodyPr>
          <a:lstStyle/>
          <a:p>
            <a:pPr marL="383540" indent="-383540"/>
            <a:endParaRPr lang="en-US"/>
          </a:p>
          <a:p>
            <a:pPr marL="383540" indent="-383540"/>
            <a:r>
              <a:rPr lang="en-US"/>
              <a:t>1 or 2 semesters long</a:t>
            </a:r>
          </a:p>
          <a:p>
            <a:pPr marL="383540" indent="-383540"/>
            <a:r>
              <a:rPr lang="en-US"/>
              <a:t>For students missing prerequisites and who have NEVER TAKEN them before (Pre-requisites)</a:t>
            </a:r>
          </a:p>
          <a:p>
            <a:pPr lvl="1" indent="-383540"/>
            <a:r>
              <a:rPr lang="en-US"/>
              <a:t> Math SN5, Physics, Chemistry</a:t>
            </a:r>
          </a:p>
          <a:p>
            <a:pPr lvl="1" indent="-383540"/>
            <a:r>
              <a:rPr lang="en-US"/>
              <a:t>Environmental Science Sec. 4 is the prerequisite for Chemistry and Physics</a:t>
            </a:r>
          </a:p>
          <a:p>
            <a:pPr lvl="1" indent="-383540"/>
            <a:r>
              <a:rPr lang="en-US"/>
              <a:t>When applying, must specify a target program</a:t>
            </a:r>
          </a:p>
          <a:p>
            <a:pPr lvl="1" indent="-383540"/>
            <a:endParaRPr lang="en-US"/>
          </a:p>
          <a:p>
            <a:pPr marL="383540" indent="-383540"/>
            <a:r>
              <a:rPr lang="en-US"/>
              <a:t>For students unsure of what they would like to study, or who need additional support academically</a:t>
            </a:r>
          </a:p>
          <a:p>
            <a:pPr marL="383540" indent="-383540"/>
            <a:r>
              <a:rPr lang="en-US"/>
              <a:t>Varies by school</a:t>
            </a:r>
          </a:p>
          <a:p>
            <a:pPr marL="0" indent="0">
              <a:buNone/>
            </a:pPr>
            <a:r>
              <a:rPr lang="en-US"/>
              <a:t>				</a:t>
            </a:r>
          </a:p>
          <a:p>
            <a:pPr marL="383540" indent="-383540"/>
            <a:endParaRPr lang="en-US"/>
          </a:p>
        </p:txBody>
      </p:sp>
      <p:sp>
        <p:nvSpPr>
          <p:cNvPr id="4" name="Rectangle 3">
            <a:extLst>
              <a:ext uri="{FF2B5EF4-FFF2-40B4-BE49-F238E27FC236}">
                <a16:creationId xmlns:a16="http://schemas.microsoft.com/office/drawing/2014/main" id="{5FFE73E1-5036-48AB-87FE-6AD56960B266}"/>
              </a:ext>
            </a:extLst>
          </p:cNvPr>
          <p:cNvSpPr/>
          <p:nvPr/>
        </p:nvSpPr>
        <p:spPr>
          <a:xfrm>
            <a:off x="1371599" y="1097367"/>
            <a:ext cx="9601199" cy="6202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EF47B8-C38C-4742-A6D2-5022BD79836D}"/>
              </a:ext>
            </a:extLst>
          </p:cNvPr>
          <p:cNvSpPr txBox="1"/>
          <p:nvPr/>
        </p:nvSpPr>
        <p:spPr>
          <a:xfrm>
            <a:off x="4557422" y="1207423"/>
            <a:ext cx="4576172" cy="400110"/>
          </a:xfrm>
          <a:prstGeom prst="rect">
            <a:avLst/>
          </a:prstGeom>
          <a:noFill/>
        </p:spPr>
        <p:txBody>
          <a:bodyPr wrap="square" rtlCol="0">
            <a:spAutoFit/>
          </a:bodyPr>
          <a:lstStyle/>
          <a:p>
            <a:r>
              <a:rPr lang="en-US" sz="2000" b="1">
                <a:solidFill>
                  <a:schemeClr val="bg1"/>
                </a:solidFill>
              </a:rPr>
              <a:t>PREPARATORY PROGRAMS</a:t>
            </a:r>
          </a:p>
        </p:txBody>
      </p:sp>
    </p:spTree>
    <p:extLst>
      <p:ext uri="{BB962C8B-B14F-4D97-AF65-F5344CB8AC3E}">
        <p14:creationId xmlns:p14="http://schemas.microsoft.com/office/powerpoint/2010/main" val="125586370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0690c26-cb42-4be6-9cca-39219cfdab3f" xsi:nil="true"/>
    <TaxCatchAll xmlns="d70f5ef5-88b6-474b-8ee5-5de381c49fa5" xsi:nil="true"/>
    <lcf76f155ced4ddcb4097134ff3c332f xmlns="f0690c26-cb42-4be6-9cca-39219cfdab3f">
      <Terms xmlns="http://schemas.microsoft.com/office/infopath/2007/PartnerControls"/>
    </lcf76f155ced4ddcb4097134ff3c332f>
    <SharedWithUsers xmlns="d70f5ef5-88b6-474b-8ee5-5de381c49fa5">
      <UserInfo>
        <DisplayName>Mattigetz, Sara</DisplayName>
        <AccountId>6</AccountId>
        <AccountType/>
      </UserInfo>
      <UserInfo>
        <DisplayName>Lalancette, Martin</DisplayName>
        <AccountId>100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C6BB003F62C747A3BF9729B84C8502" ma:contentTypeVersion="16" ma:contentTypeDescription="Create a new document." ma:contentTypeScope="" ma:versionID="21b5a24a960829b769cc109887a964ba">
  <xsd:schema xmlns:xsd="http://www.w3.org/2001/XMLSchema" xmlns:xs="http://www.w3.org/2001/XMLSchema" xmlns:p="http://schemas.microsoft.com/office/2006/metadata/properties" xmlns:ns2="f0690c26-cb42-4be6-9cca-39219cfdab3f" xmlns:ns3="d70f5ef5-88b6-474b-8ee5-5de381c49fa5" targetNamespace="http://schemas.microsoft.com/office/2006/metadata/properties" ma:root="true" ma:fieldsID="4b278351590d6f7791f6a4891ff4ad8c" ns2:_="" ns3:_="">
    <xsd:import namespace="f0690c26-cb42-4be6-9cca-39219cfdab3f"/>
    <xsd:import namespace="d70f5ef5-88b6-474b-8ee5-5de381c49f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90c26-cb42-4be6-9cca-39219cfdab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64f91db-d63c-4999-bf75-0db7ec618499"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0f5ef5-88b6-474b-8ee5-5de381c49fa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e20b56f-b8ae-4722-af54-331b23a15a39}" ma:internalName="TaxCatchAll" ma:showField="CatchAllData" ma:web="d70f5ef5-88b6-474b-8ee5-5de381c49f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9A38F-9A2C-42E5-9013-4C4B1FFCB4F6}">
  <ds:schemaRefs>
    <ds:schemaRef ds:uri="http://www.w3.org/XML/1998/namespace"/>
    <ds:schemaRef ds:uri="d70f5ef5-88b6-474b-8ee5-5de381c49fa5"/>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purl.org/dc/elements/1.1/"/>
    <ds:schemaRef ds:uri="f0690c26-cb42-4be6-9cca-39219cfdab3f"/>
  </ds:schemaRefs>
</ds:datastoreItem>
</file>

<file path=customXml/itemProps2.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3.xml><?xml version="1.0" encoding="utf-8"?>
<ds:datastoreItem xmlns:ds="http://schemas.openxmlformats.org/officeDocument/2006/customXml" ds:itemID="{CC384620-C353-4AC4-9491-917475E14CA7}">
  <ds:schemaRefs>
    <ds:schemaRef ds:uri="d70f5ef5-88b6-474b-8ee5-5de381c49fa5"/>
    <ds:schemaRef ds:uri="f0690c26-cb42-4be6-9cca-39219cfdab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Crop design</Template>
  <TotalTime>85</TotalTime>
  <Words>1731</Words>
  <Application>Microsoft Office PowerPoint</Application>
  <PresentationFormat>Widescreen</PresentationFormat>
  <Paragraphs>279</Paragraphs>
  <Slides>54</Slides>
  <Notes>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 Black</vt:lpstr>
      <vt:lpstr>Arial Rounded MT Bold</vt:lpstr>
      <vt:lpstr>Calibri</vt:lpstr>
      <vt:lpstr>Franklin Gothic Book</vt:lpstr>
      <vt:lpstr>Wingdings</vt:lpstr>
      <vt:lpstr>Crop</vt:lpstr>
      <vt:lpstr>Adobe Acrobat Document</vt:lpstr>
      <vt:lpstr>APPLICATION TO POSTSECONDARY</vt:lpstr>
      <vt:lpstr>TOPICS COVERED</vt:lpstr>
      <vt:lpstr>HIGH SCHOOL DIPLOMA REQUIREMENTS</vt:lpstr>
      <vt:lpstr>TO OBTAIN YOUR DIPLOMA, YOU NEED:</vt:lpstr>
      <vt:lpstr>QUEBEC EDUCATION SYSTEM</vt:lpstr>
      <vt:lpstr>PowerPoint Presentation</vt:lpstr>
      <vt:lpstr>CEGEP PROGRAMS</vt:lpstr>
      <vt:lpstr>PowerPoint Presentation</vt:lpstr>
      <vt:lpstr>PowerPoint Presentation</vt:lpstr>
      <vt:lpstr>APPLYING TO CEGEP</vt:lpstr>
      <vt:lpstr>APPLICATION SYSTEMS</vt:lpstr>
      <vt:lpstr>PowerPoint Presentation</vt:lpstr>
      <vt:lpstr>PowerPoint Presentation</vt:lpstr>
      <vt:lpstr>INDEPENDENT APPLICATION SYSTEMS</vt:lpstr>
      <vt:lpstr>APPLICATION PROCESS</vt:lpstr>
      <vt:lpstr>PowerPoint Presentation</vt:lpstr>
      <vt:lpstr>APPLICATION PROCESS</vt:lpstr>
      <vt:lpstr>APPLICATION TIMELINE</vt:lpstr>
      <vt:lpstr>CEGEP APPLICATION PROCESS</vt:lpstr>
      <vt:lpstr>ADMISSIONS</vt:lpstr>
      <vt:lpstr>GENERAL ADMISSION Factors</vt:lpstr>
      <vt:lpstr>PROGRAM-SPECIFIC REQUIREMENTS</vt:lpstr>
      <vt:lpstr>PowerPoint Presentation</vt:lpstr>
      <vt:lpstr>Round System - SRAM</vt:lpstr>
      <vt:lpstr>Independent Application Systems</vt:lpstr>
      <vt:lpstr>Application Run-Through</vt:lpstr>
      <vt:lpstr>ROLES &amp; responsibilities</vt:lpstr>
      <vt:lpstr>Application Systems   </vt:lpstr>
      <vt:lpstr>Applicant   </vt:lpstr>
      <vt:lpstr>Applicant   [After a verdict is reached]  </vt:lpstr>
      <vt:lpstr>APPLYING TO FRENCH CEGEPS</vt:lpstr>
      <vt:lpstr>FRENCH CEGEPS</vt:lpstr>
      <vt:lpstr>APPLICATION STRATEGY</vt:lpstr>
      <vt:lpstr>Application Strategy </vt:lpstr>
      <vt:lpstr>AFTER MAKING YOUR APPLICATION</vt:lpstr>
      <vt:lpstr>Admission decisions</vt:lpstr>
      <vt:lpstr>IF YOU ARE... ADMITTED</vt:lpstr>
      <vt:lpstr>If you are admitted:</vt:lpstr>
      <vt:lpstr>IF YOU ARE ADMITTED</vt:lpstr>
      <vt:lpstr>REFUSED</vt:lpstr>
      <vt:lpstr>Other PLANS</vt:lpstr>
      <vt:lpstr>Continuing Education</vt:lpstr>
      <vt:lpstr>PowerPoint Presentation</vt:lpstr>
      <vt:lpstr>APPLYING TO VOCATIONAL TRAINING</vt:lpstr>
      <vt:lpstr>PowerPoint Presentation</vt:lpstr>
      <vt:lpstr>PowerPoint Presentation</vt:lpstr>
      <vt:lpstr>CAREER EXPLORATION</vt:lpstr>
      <vt:lpstr>Research Methods</vt:lpstr>
      <vt:lpstr>Money For School</vt:lpstr>
      <vt:lpstr>Winter Information Evenings</vt:lpstr>
      <vt:lpstr>Research and Refine Your Options</vt:lpstr>
      <vt:lpstr>Research and Refine Your Options</vt:lpstr>
      <vt:lpstr>Q&amp;A</vt:lpstr>
      <vt:lpstr>BOOK AN APPOINTMENT WITH YOUR GUIDANCE COUNSELLOR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Mattigetz, Sara</dc:creator>
  <cp:lastModifiedBy>Mattigetz, Sara</cp:lastModifiedBy>
  <cp:revision>3</cp:revision>
  <dcterms:created xsi:type="dcterms:W3CDTF">2021-09-16T12:16:46Z</dcterms:created>
  <dcterms:modified xsi:type="dcterms:W3CDTF">2026-01-12T14:39:38Z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0x010100CDC6BB003F62C747A3BF9729B84C8502</vt:lpwstr>
  </property>
  <property fmtid="{D5CDD505-2E9C-101B-9397-08002B2CF9AE}" pid="3" name="_AdHocReviewCycleID">
    <vt:i4>1446853850</vt:i4>
  </property>
  <property fmtid="{D5CDD505-2E9C-101B-9397-08002B2CF9AE}" pid="4" name="_NewReviewCycle">
    <vt:lpwstr/>
  </property>
  <property fmtid="{D5CDD505-2E9C-101B-9397-08002B2CF9AE}" pid="5" name="_EmailSubject">
    <vt:lpwstr>Sec. 5 Presentation &amp; Notes</vt:lpwstr>
  </property>
  <property fmtid="{D5CDD505-2E9C-101B-9397-08002B2CF9AE}" pid="6" name="_AuthorEmail">
    <vt:lpwstr>smattigetz@swlauriersb.qc.ca</vt:lpwstr>
  </property>
  <property fmtid="{D5CDD505-2E9C-101B-9397-08002B2CF9AE}" pid="7" name="_AuthorEmailDisplayName">
    <vt:lpwstr>Mattigetz, Sara</vt:lpwstr>
  </property>
  <property fmtid="{D5CDD505-2E9C-101B-9397-08002B2CF9AE}" pid="8" name="_PreviousAdHocReviewCycleID">
    <vt:i4>1446853850</vt:i4>
  </property>
  <property fmtid="{D5CDD505-2E9C-101B-9397-08002B2CF9AE}" pid="9" name="MediaServiceImageTags">
    <vt:lpwstr/>
  </property>
</Properties>
</file>